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Inter" charset="1" panose="020B0502030000000004"/>
      <p:regular r:id="rId21"/>
    </p:embeddedFont>
    <p:embeddedFont>
      <p:font typeface="Garet" charset="1" panose="00000000000000000000"/>
      <p:regular r:id="rId22"/>
    </p:embeddedFont>
    <p:embeddedFont>
      <p:font typeface="Inter Bold" charset="1" panose="020B0802030000000004"/>
      <p:regular r:id="rId23"/>
    </p:embeddedFont>
    <p:embeddedFont>
      <p:font typeface="Garet Bold" charset="1" panose="00000000000000000000"/>
      <p:regular r:id="rId24"/>
    </p:embeddedFont>
    <p:embeddedFont>
      <p:font typeface="Open Sans Bold" charset="1" panose="020B0806030504020204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https://www.spaceappschallenge.org/2025/find-a-team/0xn3m3sis/" TargetMode="External" Type="http://schemas.openxmlformats.org/officeDocument/2006/relationships/hyperlink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8.png" Type="http://schemas.openxmlformats.org/officeDocument/2006/relationships/image"/><Relationship Id="rId6" Target="https://www.spaceappschallenge.org/2025/find-a-team/0xn3m3sis/" TargetMode="External" Type="http://schemas.openxmlformats.org/officeDocument/2006/relationships/hyperlink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9.png" Type="http://schemas.openxmlformats.org/officeDocument/2006/relationships/image"/><Relationship Id="rId6" Target="https://www.spaceappschallenge.org/2025/find-a-team/0xn3m3sis/" TargetMode="External" Type="http://schemas.openxmlformats.org/officeDocument/2006/relationships/hyperlink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0.png" Type="http://schemas.openxmlformats.org/officeDocument/2006/relationships/image"/><Relationship Id="rId6" Target="https://www.spaceappschallenge.org/2025/find-a-team/0xn3m3sis/" TargetMode="External" Type="http://schemas.openxmlformats.org/officeDocument/2006/relationships/hyperlink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https://www.spaceappschallenge.org/2025/find-a-team/0xn3m3sis/" TargetMode="External" Type="http://schemas.openxmlformats.org/officeDocument/2006/relationships/hyperlink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https://www.spaceappschallenge.org/2025/find-a-team/0xn3m3sis/" TargetMode="External" Type="http://schemas.openxmlformats.org/officeDocument/2006/relationships/hyperlink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https://www.spaceappschallenge.org/2025/find-a-team/0xn3m3sis/" TargetMode="External" Type="http://schemas.openxmlformats.org/officeDocument/2006/relationships/hyperlink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jpe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https://www.spaceappschallenge.org/2025/find-a-team/0xn3m3sis/" TargetMode="External" Type="http://schemas.openxmlformats.org/officeDocument/2006/relationships/hyperlink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https://www.spaceappschallenge.org/2025/find-a-team/0xn3m3sis/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https://www.spaceappschallenge.org/2025/find-a-team/0xn3m3sis/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4.png" Type="http://schemas.openxmlformats.org/officeDocument/2006/relationships/image"/><Relationship Id="rId6" Target="https://www.spaceappschallenge.org/2025/find-a-team/0xn3m3sis/" TargetMode="External" Type="http://schemas.openxmlformats.org/officeDocument/2006/relationships/hyperlink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5.png" Type="http://schemas.openxmlformats.org/officeDocument/2006/relationships/image"/><Relationship Id="rId6" Target="https://www.spaceappschallenge.org/2025/find-a-team/0xn3m3sis/" TargetMode="External" Type="http://schemas.openxmlformats.org/officeDocument/2006/relationships/hyperlink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6.png" Type="http://schemas.openxmlformats.org/officeDocument/2006/relationships/image"/><Relationship Id="rId6" Target="https://www.spaceappschallenge.org/2025/find-a-team/0xn3m3sis/" TargetMode="External" Type="http://schemas.openxmlformats.org/officeDocument/2006/relationships/hyperlink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7.png" Type="http://schemas.openxmlformats.org/officeDocument/2006/relationships/image"/><Relationship Id="rId6" Target="https://www.spaceappschallenge.org/2025/find-a-team/0xn3m3sis/" TargetMode="External" Type="http://schemas.openxmlformats.org/officeDocument/2006/relationships/hyperlink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260603" y="981075"/>
            <a:ext cx="135747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Home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2324486" y="923822"/>
            <a:ext cx="1207881" cy="516569"/>
            <a:chOff x="0" y="0"/>
            <a:chExt cx="318125" cy="1360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8125" cy="136051"/>
            </a:xfrm>
            <a:custGeom>
              <a:avLst/>
              <a:gdLst/>
              <a:ahLst/>
              <a:cxnLst/>
              <a:rect r="r" b="b" t="t" l="l"/>
              <a:pathLst>
                <a:path h="136051" w="318125">
                  <a:moveTo>
                    <a:pt x="68026" y="0"/>
                  </a:moveTo>
                  <a:lnTo>
                    <a:pt x="250100" y="0"/>
                  </a:lnTo>
                  <a:cubicBezTo>
                    <a:pt x="268141" y="0"/>
                    <a:pt x="285444" y="7167"/>
                    <a:pt x="298201" y="19924"/>
                  </a:cubicBezTo>
                  <a:cubicBezTo>
                    <a:pt x="310958" y="32682"/>
                    <a:pt x="318125" y="49984"/>
                    <a:pt x="318125" y="68026"/>
                  </a:cubicBezTo>
                  <a:lnTo>
                    <a:pt x="318125" y="68026"/>
                  </a:lnTo>
                  <a:cubicBezTo>
                    <a:pt x="318125" y="86067"/>
                    <a:pt x="310958" y="103370"/>
                    <a:pt x="298201" y="116127"/>
                  </a:cubicBezTo>
                  <a:cubicBezTo>
                    <a:pt x="285444" y="128884"/>
                    <a:pt x="268141" y="136051"/>
                    <a:pt x="250100" y="136051"/>
                  </a:cubicBezTo>
                  <a:lnTo>
                    <a:pt x="68026" y="136051"/>
                  </a:lnTo>
                  <a:cubicBezTo>
                    <a:pt x="49984" y="136051"/>
                    <a:pt x="32682" y="128884"/>
                    <a:pt x="19924" y="116127"/>
                  </a:cubicBezTo>
                  <a:cubicBezTo>
                    <a:pt x="7167" y="103370"/>
                    <a:pt x="0" y="86067"/>
                    <a:pt x="0" y="68026"/>
                  </a:cubicBezTo>
                  <a:lnTo>
                    <a:pt x="0" y="68026"/>
                  </a:lnTo>
                  <a:cubicBezTo>
                    <a:pt x="0" y="49984"/>
                    <a:pt x="7167" y="32682"/>
                    <a:pt x="19924" y="19924"/>
                  </a:cubicBezTo>
                  <a:cubicBezTo>
                    <a:pt x="32682" y="7167"/>
                    <a:pt x="49984" y="0"/>
                    <a:pt x="680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19050"/>
              <a:ext cx="318125" cy="117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97918" y="423158"/>
            <a:ext cx="5491813" cy="2034467"/>
          </a:xfrm>
          <a:custGeom>
            <a:avLst/>
            <a:gdLst/>
            <a:ahLst/>
            <a:cxnLst/>
            <a:rect r="r" b="b" t="t" l="l"/>
            <a:pathLst>
              <a:path h="2034467" w="5491813">
                <a:moveTo>
                  <a:pt x="0" y="0"/>
                </a:moveTo>
                <a:lnTo>
                  <a:pt x="5491812" y="0"/>
                </a:lnTo>
                <a:lnTo>
                  <a:pt x="5491812" y="2034467"/>
                </a:lnTo>
                <a:lnTo>
                  <a:pt x="0" y="20344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62953" y="2906134"/>
            <a:ext cx="5798240" cy="1076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66"/>
              </a:lnSpc>
            </a:pPr>
            <a:r>
              <a:rPr lang="en-US" sz="7605">
                <a:solidFill>
                  <a:srgbClr val="BDFF00"/>
                </a:solidFill>
                <a:latin typeface="Garet"/>
                <a:ea typeface="Garet"/>
                <a:cs typeface="Garet"/>
                <a:sym typeface="Garet"/>
                <a:hlinkClick r:id="rId4" tooltip="https://www.spaceappschallenge.org/2025/find-a-team/0xn3m3sis/"/>
              </a:rPr>
              <a:t>0xN3m3sis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9170" y="4287350"/>
            <a:ext cx="5545806" cy="1057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Build a Space Biology Knowledge Engine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991835" y="8086563"/>
            <a:ext cx="195199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Date &amp; Time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991835" y="8498205"/>
            <a:ext cx="195199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20 : 45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9170" y="8908652"/>
            <a:ext cx="1726166" cy="349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ai.termnh.com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924085" y="981075"/>
            <a:ext cx="135747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About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586357" y="981075"/>
            <a:ext cx="135747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Contact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991835" y="8909050"/>
            <a:ext cx="1951995" cy="349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4 / 10 / 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5031" y="986866"/>
            <a:ext cx="385293" cy="385293"/>
          </a:xfrm>
          <a:custGeom>
            <a:avLst/>
            <a:gdLst/>
            <a:ahLst/>
            <a:cxnLst/>
            <a:rect r="r" b="b" t="t" l="l"/>
            <a:pathLst>
              <a:path h="385293" w="385293">
                <a:moveTo>
                  <a:pt x="0" y="0"/>
                </a:moveTo>
                <a:lnTo>
                  <a:pt x="385293" y="0"/>
                </a:lnTo>
                <a:lnTo>
                  <a:pt x="385293" y="385293"/>
                </a:lnTo>
                <a:lnTo>
                  <a:pt x="0" y="3852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924085" y="981075"/>
            <a:ext cx="135747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About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3998276" y="923822"/>
            <a:ext cx="1207881" cy="516569"/>
            <a:chOff x="0" y="0"/>
            <a:chExt cx="318125" cy="1360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8125" cy="136051"/>
            </a:xfrm>
            <a:custGeom>
              <a:avLst/>
              <a:gdLst/>
              <a:ahLst/>
              <a:cxnLst/>
              <a:rect r="r" b="b" t="t" l="l"/>
              <a:pathLst>
                <a:path h="136051" w="318125">
                  <a:moveTo>
                    <a:pt x="68026" y="0"/>
                  </a:moveTo>
                  <a:lnTo>
                    <a:pt x="250100" y="0"/>
                  </a:lnTo>
                  <a:cubicBezTo>
                    <a:pt x="268141" y="0"/>
                    <a:pt x="285444" y="7167"/>
                    <a:pt x="298201" y="19924"/>
                  </a:cubicBezTo>
                  <a:cubicBezTo>
                    <a:pt x="310958" y="32682"/>
                    <a:pt x="318125" y="49984"/>
                    <a:pt x="318125" y="68026"/>
                  </a:cubicBezTo>
                  <a:lnTo>
                    <a:pt x="318125" y="68026"/>
                  </a:lnTo>
                  <a:cubicBezTo>
                    <a:pt x="318125" y="86067"/>
                    <a:pt x="310958" y="103370"/>
                    <a:pt x="298201" y="116127"/>
                  </a:cubicBezTo>
                  <a:cubicBezTo>
                    <a:pt x="285444" y="128884"/>
                    <a:pt x="268141" y="136051"/>
                    <a:pt x="250100" y="136051"/>
                  </a:cubicBezTo>
                  <a:lnTo>
                    <a:pt x="68026" y="136051"/>
                  </a:lnTo>
                  <a:cubicBezTo>
                    <a:pt x="49984" y="136051"/>
                    <a:pt x="32682" y="128884"/>
                    <a:pt x="19924" y="116127"/>
                  </a:cubicBezTo>
                  <a:cubicBezTo>
                    <a:pt x="7167" y="103370"/>
                    <a:pt x="0" y="86067"/>
                    <a:pt x="0" y="68026"/>
                  </a:cubicBezTo>
                  <a:lnTo>
                    <a:pt x="0" y="68026"/>
                  </a:lnTo>
                  <a:cubicBezTo>
                    <a:pt x="0" y="49984"/>
                    <a:pt x="7167" y="32682"/>
                    <a:pt x="19924" y="19924"/>
                  </a:cubicBezTo>
                  <a:cubicBezTo>
                    <a:pt x="32682" y="7167"/>
                    <a:pt x="49984" y="0"/>
                    <a:pt x="680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318125" cy="117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868860" y="1682792"/>
            <a:ext cx="8550280" cy="7257050"/>
          </a:xfrm>
          <a:custGeom>
            <a:avLst/>
            <a:gdLst/>
            <a:ahLst/>
            <a:cxnLst/>
            <a:rect r="r" b="b" t="t" l="l"/>
            <a:pathLst>
              <a:path h="7257050" w="8550280">
                <a:moveTo>
                  <a:pt x="0" y="0"/>
                </a:moveTo>
                <a:lnTo>
                  <a:pt x="8550280" y="0"/>
                </a:lnTo>
                <a:lnTo>
                  <a:pt x="8550280" y="7257050"/>
                </a:lnTo>
                <a:lnTo>
                  <a:pt x="0" y="72570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260603" y="981075"/>
            <a:ext cx="135747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Home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586357" y="981075"/>
            <a:ext cx="135747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Contact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38586" y="981075"/>
            <a:ext cx="1357472" cy="701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BDFF00"/>
                </a:solidFill>
                <a:latin typeface="Inter"/>
                <a:ea typeface="Inter"/>
                <a:cs typeface="Inter"/>
                <a:sym typeface="Inter"/>
                <a:hlinkClick r:id="rId6" tooltip="https://www.spaceappschallenge.org/2025/find-a-team/0xn3m3sis/"/>
              </a:rPr>
              <a:t>0xN3m3sis</a:t>
            </a:r>
          </a:p>
          <a:p>
            <a:pPr algn="l">
              <a:lnSpc>
                <a:spcPts val="2800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335113" y="6744615"/>
            <a:ext cx="3149796" cy="3173598"/>
            <a:chOff x="0" y="0"/>
            <a:chExt cx="4199729" cy="423146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268389" y="1049256"/>
              <a:ext cx="2924827" cy="2807763"/>
            </a:xfrm>
            <a:custGeom>
              <a:avLst/>
              <a:gdLst/>
              <a:ahLst/>
              <a:cxnLst/>
              <a:rect r="r" b="b" t="t" l="l"/>
              <a:pathLst>
                <a:path h="2807763" w="2924827">
                  <a:moveTo>
                    <a:pt x="0" y="0"/>
                  </a:moveTo>
                  <a:lnTo>
                    <a:pt x="2924828" y="0"/>
                  </a:lnTo>
                  <a:lnTo>
                    <a:pt x="2924828" y="2807763"/>
                  </a:lnTo>
                  <a:lnTo>
                    <a:pt x="0" y="2807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4449" t="-1798" r="-2645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199729" cy="4231465"/>
            </a:xfrm>
            <a:custGeom>
              <a:avLst/>
              <a:gdLst/>
              <a:ahLst/>
              <a:cxnLst/>
              <a:rect r="r" b="b" t="t" l="l"/>
              <a:pathLst>
                <a:path h="4231465" w="4199729">
                  <a:moveTo>
                    <a:pt x="0" y="0"/>
                  </a:moveTo>
                  <a:lnTo>
                    <a:pt x="4199729" y="0"/>
                  </a:lnTo>
                  <a:lnTo>
                    <a:pt x="4199729" y="4231465"/>
                  </a:lnTo>
                  <a:lnTo>
                    <a:pt x="0" y="4231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5031" y="986866"/>
            <a:ext cx="385293" cy="385293"/>
          </a:xfrm>
          <a:custGeom>
            <a:avLst/>
            <a:gdLst/>
            <a:ahLst/>
            <a:cxnLst/>
            <a:rect r="r" b="b" t="t" l="l"/>
            <a:pathLst>
              <a:path h="385293" w="385293">
                <a:moveTo>
                  <a:pt x="0" y="0"/>
                </a:moveTo>
                <a:lnTo>
                  <a:pt x="385293" y="0"/>
                </a:lnTo>
                <a:lnTo>
                  <a:pt x="385293" y="385293"/>
                </a:lnTo>
                <a:lnTo>
                  <a:pt x="0" y="3852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924085" y="981075"/>
            <a:ext cx="135747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About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3998276" y="923822"/>
            <a:ext cx="1207881" cy="516569"/>
            <a:chOff x="0" y="0"/>
            <a:chExt cx="318125" cy="1360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8125" cy="136051"/>
            </a:xfrm>
            <a:custGeom>
              <a:avLst/>
              <a:gdLst/>
              <a:ahLst/>
              <a:cxnLst/>
              <a:rect r="r" b="b" t="t" l="l"/>
              <a:pathLst>
                <a:path h="136051" w="318125">
                  <a:moveTo>
                    <a:pt x="68026" y="0"/>
                  </a:moveTo>
                  <a:lnTo>
                    <a:pt x="250100" y="0"/>
                  </a:lnTo>
                  <a:cubicBezTo>
                    <a:pt x="268141" y="0"/>
                    <a:pt x="285444" y="7167"/>
                    <a:pt x="298201" y="19924"/>
                  </a:cubicBezTo>
                  <a:cubicBezTo>
                    <a:pt x="310958" y="32682"/>
                    <a:pt x="318125" y="49984"/>
                    <a:pt x="318125" y="68026"/>
                  </a:cubicBezTo>
                  <a:lnTo>
                    <a:pt x="318125" y="68026"/>
                  </a:lnTo>
                  <a:cubicBezTo>
                    <a:pt x="318125" y="86067"/>
                    <a:pt x="310958" y="103370"/>
                    <a:pt x="298201" y="116127"/>
                  </a:cubicBezTo>
                  <a:cubicBezTo>
                    <a:pt x="285444" y="128884"/>
                    <a:pt x="268141" y="136051"/>
                    <a:pt x="250100" y="136051"/>
                  </a:cubicBezTo>
                  <a:lnTo>
                    <a:pt x="68026" y="136051"/>
                  </a:lnTo>
                  <a:cubicBezTo>
                    <a:pt x="49984" y="136051"/>
                    <a:pt x="32682" y="128884"/>
                    <a:pt x="19924" y="116127"/>
                  </a:cubicBezTo>
                  <a:cubicBezTo>
                    <a:pt x="7167" y="103370"/>
                    <a:pt x="0" y="86067"/>
                    <a:pt x="0" y="68026"/>
                  </a:cubicBezTo>
                  <a:lnTo>
                    <a:pt x="0" y="68026"/>
                  </a:lnTo>
                  <a:cubicBezTo>
                    <a:pt x="0" y="49984"/>
                    <a:pt x="7167" y="32682"/>
                    <a:pt x="19924" y="19924"/>
                  </a:cubicBezTo>
                  <a:cubicBezTo>
                    <a:pt x="32682" y="7167"/>
                    <a:pt x="49984" y="0"/>
                    <a:pt x="680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318125" cy="117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198577" y="2189757"/>
            <a:ext cx="12082980" cy="7068543"/>
          </a:xfrm>
          <a:custGeom>
            <a:avLst/>
            <a:gdLst/>
            <a:ahLst/>
            <a:cxnLst/>
            <a:rect r="r" b="b" t="t" l="l"/>
            <a:pathLst>
              <a:path h="7068543" w="12082980">
                <a:moveTo>
                  <a:pt x="0" y="0"/>
                </a:moveTo>
                <a:lnTo>
                  <a:pt x="12082980" y="0"/>
                </a:lnTo>
                <a:lnTo>
                  <a:pt x="12082980" y="7068543"/>
                </a:lnTo>
                <a:lnTo>
                  <a:pt x="0" y="70685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260603" y="981075"/>
            <a:ext cx="135747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Home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586357" y="981075"/>
            <a:ext cx="135747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Contact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38586" y="981075"/>
            <a:ext cx="1357472" cy="701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BDFF00"/>
                </a:solidFill>
                <a:latin typeface="Inter"/>
                <a:ea typeface="Inter"/>
                <a:cs typeface="Inter"/>
                <a:sym typeface="Inter"/>
                <a:hlinkClick r:id="rId6" tooltip="https://www.spaceappschallenge.org/2025/find-a-team/0xn3m3sis/"/>
              </a:rPr>
              <a:t>0xN3m3sis</a:t>
            </a:r>
          </a:p>
          <a:p>
            <a:pPr algn="l">
              <a:lnSpc>
                <a:spcPts val="2800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335113" y="6744615"/>
            <a:ext cx="3149796" cy="3173598"/>
            <a:chOff x="0" y="0"/>
            <a:chExt cx="4199729" cy="423146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268389" y="1049256"/>
              <a:ext cx="2924827" cy="2807763"/>
            </a:xfrm>
            <a:custGeom>
              <a:avLst/>
              <a:gdLst/>
              <a:ahLst/>
              <a:cxnLst/>
              <a:rect r="r" b="b" t="t" l="l"/>
              <a:pathLst>
                <a:path h="2807763" w="2924827">
                  <a:moveTo>
                    <a:pt x="0" y="0"/>
                  </a:moveTo>
                  <a:lnTo>
                    <a:pt x="2924828" y="0"/>
                  </a:lnTo>
                  <a:lnTo>
                    <a:pt x="2924828" y="2807763"/>
                  </a:lnTo>
                  <a:lnTo>
                    <a:pt x="0" y="2807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4449" t="-1798" r="-2645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199729" cy="4231465"/>
            </a:xfrm>
            <a:custGeom>
              <a:avLst/>
              <a:gdLst/>
              <a:ahLst/>
              <a:cxnLst/>
              <a:rect r="r" b="b" t="t" l="l"/>
              <a:pathLst>
                <a:path h="4231465" w="4199729">
                  <a:moveTo>
                    <a:pt x="0" y="0"/>
                  </a:moveTo>
                  <a:lnTo>
                    <a:pt x="4199729" y="0"/>
                  </a:lnTo>
                  <a:lnTo>
                    <a:pt x="4199729" y="4231465"/>
                  </a:lnTo>
                  <a:lnTo>
                    <a:pt x="0" y="4231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5031" y="986866"/>
            <a:ext cx="385293" cy="385293"/>
          </a:xfrm>
          <a:custGeom>
            <a:avLst/>
            <a:gdLst/>
            <a:ahLst/>
            <a:cxnLst/>
            <a:rect r="r" b="b" t="t" l="l"/>
            <a:pathLst>
              <a:path h="385293" w="385293">
                <a:moveTo>
                  <a:pt x="0" y="0"/>
                </a:moveTo>
                <a:lnTo>
                  <a:pt x="385293" y="0"/>
                </a:lnTo>
                <a:lnTo>
                  <a:pt x="385293" y="385293"/>
                </a:lnTo>
                <a:lnTo>
                  <a:pt x="0" y="3852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924085" y="981075"/>
            <a:ext cx="135747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About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3998276" y="923822"/>
            <a:ext cx="1207881" cy="516569"/>
            <a:chOff x="0" y="0"/>
            <a:chExt cx="318125" cy="1360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8125" cy="136051"/>
            </a:xfrm>
            <a:custGeom>
              <a:avLst/>
              <a:gdLst/>
              <a:ahLst/>
              <a:cxnLst/>
              <a:rect r="r" b="b" t="t" l="l"/>
              <a:pathLst>
                <a:path h="136051" w="318125">
                  <a:moveTo>
                    <a:pt x="68026" y="0"/>
                  </a:moveTo>
                  <a:lnTo>
                    <a:pt x="250100" y="0"/>
                  </a:lnTo>
                  <a:cubicBezTo>
                    <a:pt x="268141" y="0"/>
                    <a:pt x="285444" y="7167"/>
                    <a:pt x="298201" y="19924"/>
                  </a:cubicBezTo>
                  <a:cubicBezTo>
                    <a:pt x="310958" y="32682"/>
                    <a:pt x="318125" y="49984"/>
                    <a:pt x="318125" y="68026"/>
                  </a:cubicBezTo>
                  <a:lnTo>
                    <a:pt x="318125" y="68026"/>
                  </a:lnTo>
                  <a:cubicBezTo>
                    <a:pt x="318125" y="86067"/>
                    <a:pt x="310958" y="103370"/>
                    <a:pt x="298201" y="116127"/>
                  </a:cubicBezTo>
                  <a:cubicBezTo>
                    <a:pt x="285444" y="128884"/>
                    <a:pt x="268141" y="136051"/>
                    <a:pt x="250100" y="136051"/>
                  </a:cubicBezTo>
                  <a:lnTo>
                    <a:pt x="68026" y="136051"/>
                  </a:lnTo>
                  <a:cubicBezTo>
                    <a:pt x="49984" y="136051"/>
                    <a:pt x="32682" y="128884"/>
                    <a:pt x="19924" y="116127"/>
                  </a:cubicBezTo>
                  <a:cubicBezTo>
                    <a:pt x="7167" y="103370"/>
                    <a:pt x="0" y="86067"/>
                    <a:pt x="0" y="68026"/>
                  </a:cubicBezTo>
                  <a:lnTo>
                    <a:pt x="0" y="68026"/>
                  </a:lnTo>
                  <a:cubicBezTo>
                    <a:pt x="0" y="49984"/>
                    <a:pt x="7167" y="32682"/>
                    <a:pt x="19924" y="19924"/>
                  </a:cubicBezTo>
                  <a:cubicBezTo>
                    <a:pt x="32682" y="7167"/>
                    <a:pt x="49984" y="0"/>
                    <a:pt x="680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318125" cy="117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887957" y="1682792"/>
            <a:ext cx="8512086" cy="7948161"/>
          </a:xfrm>
          <a:custGeom>
            <a:avLst/>
            <a:gdLst/>
            <a:ahLst/>
            <a:cxnLst/>
            <a:rect r="r" b="b" t="t" l="l"/>
            <a:pathLst>
              <a:path h="7948161" w="8512086">
                <a:moveTo>
                  <a:pt x="0" y="0"/>
                </a:moveTo>
                <a:lnTo>
                  <a:pt x="8512086" y="0"/>
                </a:lnTo>
                <a:lnTo>
                  <a:pt x="8512086" y="7948161"/>
                </a:lnTo>
                <a:lnTo>
                  <a:pt x="0" y="7948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260603" y="981075"/>
            <a:ext cx="135747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Home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586357" y="981075"/>
            <a:ext cx="135747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Contact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38586" y="981075"/>
            <a:ext cx="1357472" cy="701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BDFF00"/>
                </a:solidFill>
                <a:latin typeface="Inter"/>
                <a:ea typeface="Inter"/>
                <a:cs typeface="Inter"/>
                <a:sym typeface="Inter"/>
                <a:hlinkClick r:id="rId6" tooltip="https://www.spaceappschallenge.org/2025/find-a-team/0xn3m3sis/"/>
              </a:rPr>
              <a:t>0xN3m3sis</a:t>
            </a:r>
          </a:p>
          <a:p>
            <a:pPr algn="l">
              <a:lnSpc>
                <a:spcPts val="2800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335113" y="6744615"/>
            <a:ext cx="3149796" cy="3173598"/>
            <a:chOff x="0" y="0"/>
            <a:chExt cx="4199729" cy="423146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268389" y="1049256"/>
              <a:ext cx="2924827" cy="2807763"/>
            </a:xfrm>
            <a:custGeom>
              <a:avLst/>
              <a:gdLst/>
              <a:ahLst/>
              <a:cxnLst/>
              <a:rect r="r" b="b" t="t" l="l"/>
              <a:pathLst>
                <a:path h="2807763" w="2924827">
                  <a:moveTo>
                    <a:pt x="0" y="0"/>
                  </a:moveTo>
                  <a:lnTo>
                    <a:pt x="2924828" y="0"/>
                  </a:lnTo>
                  <a:lnTo>
                    <a:pt x="2924828" y="2807763"/>
                  </a:lnTo>
                  <a:lnTo>
                    <a:pt x="0" y="2807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4449" t="-1798" r="-2645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199729" cy="4231465"/>
            </a:xfrm>
            <a:custGeom>
              <a:avLst/>
              <a:gdLst/>
              <a:ahLst/>
              <a:cxnLst/>
              <a:rect r="r" b="b" t="t" l="l"/>
              <a:pathLst>
                <a:path h="4231465" w="4199729">
                  <a:moveTo>
                    <a:pt x="0" y="0"/>
                  </a:moveTo>
                  <a:lnTo>
                    <a:pt x="4199729" y="0"/>
                  </a:lnTo>
                  <a:lnTo>
                    <a:pt x="4199729" y="4231465"/>
                  </a:lnTo>
                  <a:lnTo>
                    <a:pt x="0" y="4231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5031" y="986866"/>
            <a:ext cx="385293" cy="385293"/>
          </a:xfrm>
          <a:custGeom>
            <a:avLst/>
            <a:gdLst/>
            <a:ahLst/>
            <a:cxnLst/>
            <a:rect r="r" b="b" t="t" l="l"/>
            <a:pathLst>
              <a:path h="385293" w="385293">
                <a:moveTo>
                  <a:pt x="0" y="0"/>
                </a:moveTo>
                <a:lnTo>
                  <a:pt x="385293" y="0"/>
                </a:lnTo>
                <a:lnTo>
                  <a:pt x="385293" y="385293"/>
                </a:lnTo>
                <a:lnTo>
                  <a:pt x="0" y="3852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94901" y="4217813"/>
            <a:ext cx="8960052" cy="1341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80"/>
              </a:lnSpc>
            </a:pPr>
            <a:r>
              <a:rPr lang="en-US" sz="9437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Future vision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260603" y="981075"/>
            <a:ext cx="135747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Home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924085" y="981075"/>
            <a:ext cx="135747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About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586357" y="981075"/>
            <a:ext cx="135747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Contact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3998276" y="923822"/>
            <a:ext cx="1207881" cy="516569"/>
            <a:chOff x="0" y="0"/>
            <a:chExt cx="318125" cy="13605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8125" cy="136051"/>
            </a:xfrm>
            <a:custGeom>
              <a:avLst/>
              <a:gdLst/>
              <a:ahLst/>
              <a:cxnLst/>
              <a:rect r="r" b="b" t="t" l="l"/>
              <a:pathLst>
                <a:path h="136051" w="318125">
                  <a:moveTo>
                    <a:pt x="68026" y="0"/>
                  </a:moveTo>
                  <a:lnTo>
                    <a:pt x="250100" y="0"/>
                  </a:lnTo>
                  <a:cubicBezTo>
                    <a:pt x="268141" y="0"/>
                    <a:pt x="285444" y="7167"/>
                    <a:pt x="298201" y="19924"/>
                  </a:cubicBezTo>
                  <a:cubicBezTo>
                    <a:pt x="310958" y="32682"/>
                    <a:pt x="318125" y="49984"/>
                    <a:pt x="318125" y="68026"/>
                  </a:cubicBezTo>
                  <a:lnTo>
                    <a:pt x="318125" y="68026"/>
                  </a:lnTo>
                  <a:cubicBezTo>
                    <a:pt x="318125" y="86067"/>
                    <a:pt x="310958" y="103370"/>
                    <a:pt x="298201" y="116127"/>
                  </a:cubicBezTo>
                  <a:cubicBezTo>
                    <a:pt x="285444" y="128884"/>
                    <a:pt x="268141" y="136051"/>
                    <a:pt x="250100" y="136051"/>
                  </a:cubicBezTo>
                  <a:lnTo>
                    <a:pt x="68026" y="136051"/>
                  </a:lnTo>
                  <a:cubicBezTo>
                    <a:pt x="49984" y="136051"/>
                    <a:pt x="32682" y="128884"/>
                    <a:pt x="19924" y="116127"/>
                  </a:cubicBezTo>
                  <a:cubicBezTo>
                    <a:pt x="7167" y="103370"/>
                    <a:pt x="0" y="86067"/>
                    <a:pt x="0" y="68026"/>
                  </a:cubicBezTo>
                  <a:lnTo>
                    <a:pt x="0" y="68026"/>
                  </a:lnTo>
                  <a:cubicBezTo>
                    <a:pt x="0" y="49984"/>
                    <a:pt x="7167" y="32682"/>
                    <a:pt x="19924" y="19924"/>
                  </a:cubicBezTo>
                  <a:cubicBezTo>
                    <a:pt x="32682" y="7167"/>
                    <a:pt x="49984" y="0"/>
                    <a:pt x="680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19050"/>
              <a:ext cx="318125" cy="117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938586" y="981075"/>
            <a:ext cx="1357472" cy="701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BDFF00"/>
                </a:solidFill>
                <a:latin typeface="Inter"/>
                <a:ea typeface="Inter"/>
                <a:cs typeface="Inter"/>
                <a:sym typeface="Inter"/>
                <a:hlinkClick r:id="rId5" tooltip="https://www.spaceappschallenge.org/2025/find-a-team/0xn3m3sis/"/>
              </a:rPr>
              <a:t>0xN3m3sis</a:t>
            </a:r>
          </a:p>
          <a:p>
            <a:pPr algn="l">
              <a:lnSpc>
                <a:spcPts val="2800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05677" y="3656909"/>
            <a:ext cx="4676646" cy="1361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92"/>
              </a:lnSpc>
            </a:pPr>
            <a:r>
              <a:rPr lang="en-US" b="true" sz="962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Q&amp;A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990335" y="4903786"/>
            <a:ext cx="6307330" cy="1370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92"/>
              </a:lnSpc>
            </a:pPr>
            <a:r>
              <a:rPr lang="en-US" sz="962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Session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45031" y="986866"/>
            <a:ext cx="385293" cy="385293"/>
          </a:xfrm>
          <a:custGeom>
            <a:avLst/>
            <a:gdLst/>
            <a:ahLst/>
            <a:cxnLst/>
            <a:rect r="r" b="b" t="t" l="l"/>
            <a:pathLst>
              <a:path h="385293" w="385293">
                <a:moveTo>
                  <a:pt x="0" y="0"/>
                </a:moveTo>
                <a:lnTo>
                  <a:pt x="385293" y="0"/>
                </a:lnTo>
                <a:lnTo>
                  <a:pt x="385293" y="385293"/>
                </a:lnTo>
                <a:lnTo>
                  <a:pt x="0" y="3852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260603" y="981075"/>
            <a:ext cx="135747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Home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924085" y="981075"/>
            <a:ext cx="135747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About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586357" y="981075"/>
            <a:ext cx="135747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Contact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3998276" y="923822"/>
            <a:ext cx="1207881" cy="516569"/>
            <a:chOff x="0" y="0"/>
            <a:chExt cx="318125" cy="13605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18125" cy="136051"/>
            </a:xfrm>
            <a:custGeom>
              <a:avLst/>
              <a:gdLst/>
              <a:ahLst/>
              <a:cxnLst/>
              <a:rect r="r" b="b" t="t" l="l"/>
              <a:pathLst>
                <a:path h="136051" w="318125">
                  <a:moveTo>
                    <a:pt x="68026" y="0"/>
                  </a:moveTo>
                  <a:lnTo>
                    <a:pt x="250100" y="0"/>
                  </a:lnTo>
                  <a:cubicBezTo>
                    <a:pt x="268141" y="0"/>
                    <a:pt x="285444" y="7167"/>
                    <a:pt x="298201" y="19924"/>
                  </a:cubicBezTo>
                  <a:cubicBezTo>
                    <a:pt x="310958" y="32682"/>
                    <a:pt x="318125" y="49984"/>
                    <a:pt x="318125" y="68026"/>
                  </a:cubicBezTo>
                  <a:lnTo>
                    <a:pt x="318125" y="68026"/>
                  </a:lnTo>
                  <a:cubicBezTo>
                    <a:pt x="318125" y="86067"/>
                    <a:pt x="310958" y="103370"/>
                    <a:pt x="298201" y="116127"/>
                  </a:cubicBezTo>
                  <a:cubicBezTo>
                    <a:pt x="285444" y="128884"/>
                    <a:pt x="268141" y="136051"/>
                    <a:pt x="250100" y="136051"/>
                  </a:cubicBezTo>
                  <a:lnTo>
                    <a:pt x="68026" y="136051"/>
                  </a:lnTo>
                  <a:cubicBezTo>
                    <a:pt x="49984" y="136051"/>
                    <a:pt x="32682" y="128884"/>
                    <a:pt x="19924" y="116127"/>
                  </a:cubicBezTo>
                  <a:cubicBezTo>
                    <a:pt x="7167" y="103370"/>
                    <a:pt x="0" y="86067"/>
                    <a:pt x="0" y="68026"/>
                  </a:cubicBezTo>
                  <a:lnTo>
                    <a:pt x="0" y="68026"/>
                  </a:lnTo>
                  <a:cubicBezTo>
                    <a:pt x="0" y="49984"/>
                    <a:pt x="7167" y="32682"/>
                    <a:pt x="19924" y="19924"/>
                  </a:cubicBezTo>
                  <a:cubicBezTo>
                    <a:pt x="32682" y="7167"/>
                    <a:pt x="49984" y="0"/>
                    <a:pt x="680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19050"/>
              <a:ext cx="318125" cy="117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938586" y="981075"/>
            <a:ext cx="1357472" cy="701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BDFF00"/>
                </a:solidFill>
                <a:latin typeface="Inter"/>
                <a:ea typeface="Inter"/>
                <a:cs typeface="Inter"/>
                <a:sym typeface="Inter"/>
                <a:hlinkClick r:id="rId5" tooltip="https://www.spaceappschallenge.org/2025/find-a-team/0xn3m3sis/"/>
              </a:rPr>
              <a:t>0xN3m3sis</a:t>
            </a:r>
          </a:p>
          <a:p>
            <a:pPr algn="l">
              <a:lnSpc>
                <a:spcPts val="2800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555" r="0" b="-115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2953" y="6199448"/>
            <a:ext cx="6091795" cy="154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9"/>
              </a:lnSpc>
            </a:pPr>
            <a:r>
              <a:rPr lang="en-US" sz="54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Thank You for Attention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260603" y="981075"/>
            <a:ext cx="135747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Home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924085" y="981075"/>
            <a:ext cx="135747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About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586357" y="981075"/>
            <a:ext cx="135747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Contact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358302" y="4814869"/>
            <a:ext cx="195199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Date &amp; Time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358302" y="5226510"/>
            <a:ext cx="1951995" cy="349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20 : 52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358302" y="5637356"/>
            <a:ext cx="1951995" cy="349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4 / 10 / 2025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497918" y="423158"/>
            <a:ext cx="5491813" cy="2034467"/>
          </a:xfrm>
          <a:custGeom>
            <a:avLst/>
            <a:gdLst/>
            <a:ahLst/>
            <a:cxnLst/>
            <a:rect r="r" b="b" t="t" l="l"/>
            <a:pathLst>
              <a:path h="2034467" w="5491813">
                <a:moveTo>
                  <a:pt x="0" y="0"/>
                </a:moveTo>
                <a:lnTo>
                  <a:pt x="5491812" y="0"/>
                </a:lnTo>
                <a:lnTo>
                  <a:pt x="5491812" y="2034467"/>
                </a:lnTo>
                <a:lnTo>
                  <a:pt x="0" y="20344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62953" y="2906134"/>
            <a:ext cx="5798240" cy="1076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66"/>
              </a:lnSpc>
              <a:spcBef>
                <a:spcPct val="0"/>
              </a:spcBef>
            </a:pPr>
            <a:r>
              <a:rPr lang="en-US" sz="7605" strike="noStrike" u="none">
                <a:solidFill>
                  <a:srgbClr val="BDFF00"/>
                </a:solidFill>
                <a:latin typeface="Garet"/>
                <a:ea typeface="Garet"/>
                <a:cs typeface="Garet"/>
                <a:sym typeface="Garet"/>
              </a:rPr>
              <a:t>0xN3m3sis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9170" y="4287350"/>
            <a:ext cx="5545806" cy="1057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Build a Space Biology Knowledge Engine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5031" y="986866"/>
            <a:ext cx="385293" cy="385293"/>
          </a:xfrm>
          <a:custGeom>
            <a:avLst/>
            <a:gdLst/>
            <a:ahLst/>
            <a:cxnLst/>
            <a:rect r="r" b="b" t="t" l="l"/>
            <a:pathLst>
              <a:path h="385293" w="385293">
                <a:moveTo>
                  <a:pt x="0" y="0"/>
                </a:moveTo>
                <a:lnTo>
                  <a:pt x="385293" y="0"/>
                </a:lnTo>
                <a:lnTo>
                  <a:pt x="385293" y="385293"/>
                </a:lnTo>
                <a:lnTo>
                  <a:pt x="0" y="3852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924085" y="981075"/>
            <a:ext cx="135747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About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3998276" y="923822"/>
            <a:ext cx="1207881" cy="516569"/>
            <a:chOff x="0" y="0"/>
            <a:chExt cx="318125" cy="1360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8125" cy="136051"/>
            </a:xfrm>
            <a:custGeom>
              <a:avLst/>
              <a:gdLst/>
              <a:ahLst/>
              <a:cxnLst/>
              <a:rect r="r" b="b" t="t" l="l"/>
              <a:pathLst>
                <a:path h="136051" w="318125">
                  <a:moveTo>
                    <a:pt x="68026" y="0"/>
                  </a:moveTo>
                  <a:lnTo>
                    <a:pt x="250100" y="0"/>
                  </a:lnTo>
                  <a:cubicBezTo>
                    <a:pt x="268141" y="0"/>
                    <a:pt x="285444" y="7167"/>
                    <a:pt x="298201" y="19924"/>
                  </a:cubicBezTo>
                  <a:cubicBezTo>
                    <a:pt x="310958" y="32682"/>
                    <a:pt x="318125" y="49984"/>
                    <a:pt x="318125" y="68026"/>
                  </a:cubicBezTo>
                  <a:lnTo>
                    <a:pt x="318125" y="68026"/>
                  </a:lnTo>
                  <a:cubicBezTo>
                    <a:pt x="318125" y="86067"/>
                    <a:pt x="310958" y="103370"/>
                    <a:pt x="298201" y="116127"/>
                  </a:cubicBezTo>
                  <a:cubicBezTo>
                    <a:pt x="285444" y="128884"/>
                    <a:pt x="268141" y="136051"/>
                    <a:pt x="250100" y="136051"/>
                  </a:cubicBezTo>
                  <a:lnTo>
                    <a:pt x="68026" y="136051"/>
                  </a:lnTo>
                  <a:cubicBezTo>
                    <a:pt x="49984" y="136051"/>
                    <a:pt x="32682" y="128884"/>
                    <a:pt x="19924" y="116127"/>
                  </a:cubicBezTo>
                  <a:cubicBezTo>
                    <a:pt x="7167" y="103370"/>
                    <a:pt x="0" y="86067"/>
                    <a:pt x="0" y="68026"/>
                  </a:cubicBezTo>
                  <a:lnTo>
                    <a:pt x="0" y="68026"/>
                  </a:lnTo>
                  <a:cubicBezTo>
                    <a:pt x="0" y="49984"/>
                    <a:pt x="7167" y="32682"/>
                    <a:pt x="19924" y="19924"/>
                  </a:cubicBezTo>
                  <a:cubicBezTo>
                    <a:pt x="32682" y="7167"/>
                    <a:pt x="49984" y="0"/>
                    <a:pt x="680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318125" cy="117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3939961"/>
            <a:ext cx="6791829" cy="4533546"/>
            <a:chOff x="0" y="0"/>
            <a:chExt cx="1200090" cy="8010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00090" cy="801060"/>
            </a:xfrm>
            <a:custGeom>
              <a:avLst/>
              <a:gdLst/>
              <a:ahLst/>
              <a:cxnLst/>
              <a:rect r="r" b="b" t="t" l="l"/>
              <a:pathLst>
                <a:path h="801060" w="1200090">
                  <a:moveTo>
                    <a:pt x="26217" y="0"/>
                  </a:moveTo>
                  <a:lnTo>
                    <a:pt x="1173873" y="0"/>
                  </a:lnTo>
                  <a:cubicBezTo>
                    <a:pt x="1188352" y="0"/>
                    <a:pt x="1200090" y="11738"/>
                    <a:pt x="1200090" y="26217"/>
                  </a:cubicBezTo>
                  <a:lnTo>
                    <a:pt x="1200090" y="774843"/>
                  </a:lnTo>
                  <a:cubicBezTo>
                    <a:pt x="1200090" y="781796"/>
                    <a:pt x="1197328" y="788465"/>
                    <a:pt x="1192411" y="793381"/>
                  </a:cubicBezTo>
                  <a:cubicBezTo>
                    <a:pt x="1187495" y="798298"/>
                    <a:pt x="1180826" y="801060"/>
                    <a:pt x="1173873" y="801060"/>
                  </a:cubicBezTo>
                  <a:lnTo>
                    <a:pt x="26217" y="801060"/>
                  </a:lnTo>
                  <a:cubicBezTo>
                    <a:pt x="11738" y="801060"/>
                    <a:pt x="0" y="789322"/>
                    <a:pt x="0" y="774843"/>
                  </a:cubicBezTo>
                  <a:lnTo>
                    <a:pt x="0" y="26217"/>
                  </a:lnTo>
                  <a:cubicBezTo>
                    <a:pt x="0" y="11738"/>
                    <a:pt x="11738" y="0"/>
                    <a:pt x="26217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5150837" y="3044003"/>
            <a:ext cx="2228513" cy="2514542"/>
          </a:xfrm>
          <a:custGeom>
            <a:avLst/>
            <a:gdLst/>
            <a:ahLst/>
            <a:cxnLst/>
            <a:rect r="r" b="b" t="t" l="l"/>
            <a:pathLst>
              <a:path h="2514542" w="2228513">
                <a:moveTo>
                  <a:pt x="0" y="0"/>
                </a:moveTo>
                <a:lnTo>
                  <a:pt x="2228513" y="0"/>
                </a:lnTo>
                <a:lnTo>
                  <a:pt x="2228513" y="2514543"/>
                </a:lnTo>
                <a:lnTo>
                  <a:pt x="0" y="25145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817295" y="3044003"/>
            <a:ext cx="4784921" cy="5563862"/>
          </a:xfrm>
          <a:custGeom>
            <a:avLst/>
            <a:gdLst/>
            <a:ahLst/>
            <a:cxnLst/>
            <a:rect r="r" b="b" t="t" l="l"/>
            <a:pathLst>
              <a:path h="5563862" w="4784921">
                <a:moveTo>
                  <a:pt x="0" y="0"/>
                </a:moveTo>
                <a:lnTo>
                  <a:pt x="4784921" y="0"/>
                </a:lnTo>
                <a:lnTo>
                  <a:pt x="4784921" y="5563862"/>
                </a:lnTo>
                <a:lnTo>
                  <a:pt x="0" y="55638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836456" y="5939885"/>
            <a:ext cx="2857274" cy="2667980"/>
          </a:xfrm>
          <a:custGeom>
            <a:avLst/>
            <a:gdLst/>
            <a:ahLst/>
            <a:cxnLst/>
            <a:rect r="r" b="b" t="t" l="l"/>
            <a:pathLst>
              <a:path h="2667980" w="2857274">
                <a:moveTo>
                  <a:pt x="0" y="0"/>
                </a:moveTo>
                <a:lnTo>
                  <a:pt x="2857275" y="0"/>
                </a:lnTo>
                <a:lnTo>
                  <a:pt x="2857275" y="2667980"/>
                </a:lnTo>
                <a:lnTo>
                  <a:pt x="0" y="26679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45031" y="1907961"/>
            <a:ext cx="5221906" cy="154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9"/>
              </a:lnSpc>
            </a:pPr>
            <a:r>
              <a:rPr lang="en-US" sz="54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The problem</a:t>
            </a:r>
          </a:p>
          <a:p>
            <a:pPr algn="l">
              <a:lnSpc>
                <a:spcPts val="6049"/>
              </a:lnSpc>
            </a:pPr>
            <a:r>
              <a:rPr lang="en-US" sz="54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statement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260603" y="981075"/>
            <a:ext cx="135747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Home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586357" y="981075"/>
            <a:ext cx="135747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Contact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62386" y="997512"/>
            <a:ext cx="1357472" cy="349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BDFF00"/>
                </a:solidFill>
                <a:latin typeface="Inter"/>
                <a:ea typeface="Inter"/>
                <a:cs typeface="Inter"/>
                <a:sym typeface="Inter"/>
                <a:hlinkClick r:id="rId12" tooltip="https://www.spaceappschallenge.org/2025/find-a-team/0xn3m3sis/"/>
              </a:rPr>
              <a:t>0xN3m3sis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5031" y="986866"/>
            <a:ext cx="385293" cy="385293"/>
          </a:xfrm>
          <a:custGeom>
            <a:avLst/>
            <a:gdLst/>
            <a:ahLst/>
            <a:cxnLst/>
            <a:rect r="r" b="b" t="t" l="l"/>
            <a:pathLst>
              <a:path h="385293" w="385293">
                <a:moveTo>
                  <a:pt x="0" y="0"/>
                </a:moveTo>
                <a:lnTo>
                  <a:pt x="385293" y="0"/>
                </a:lnTo>
                <a:lnTo>
                  <a:pt x="385293" y="385293"/>
                </a:lnTo>
                <a:lnTo>
                  <a:pt x="0" y="3852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924085" y="981075"/>
            <a:ext cx="135747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About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38586" y="981075"/>
            <a:ext cx="1357472" cy="701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BDFF00"/>
                </a:solidFill>
                <a:latin typeface="Inter"/>
                <a:ea typeface="Inter"/>
                <a:cs typeface="Inter"/>
                <a:sym typeface="Inter"/>
                <a:hlinkClick r:id="rId5" tooltip="https://www.spaceappschallenge.org/2025/find-a-team/0xn3m3sis/"/>
              </a:rPr>
              <a:t>0xN3m3sis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830289" y="3046299"/>
            <a:ext cx="369149" cy="239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9"/>
              </a:lnSpc>
              <a:spcBef>
                <a:spcPct val="0"/>
              </a:spcBef>
            </a:pPr>
            <a:r>
              <a:rPr lang="en-US" b="true" sz="1672">
                <a:solidFill>
                  <a:srgbClr val="050928"/>
                </a:solidFill>
                <a:latin typeface="Garet Bold"/>
                <a:ea typeface="Garet Bold"/>
                <a:cs typeface="Garet Bold"/>
                <a:sym typeface="Garet Bold"/>
              </a:rPr>
              <a:t>01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3998276" y="923822"/>
            <a:ext cx="1207881" cy="516569"/>
            <a:chOff x="0" y="0"/>
            <a:chExt cx="318125" cy="13605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8125" cy="136051"/>
            </a:xfrm>
            <a:custGeom>
              <a:avLst/>
              <a:gdLst/>
              <a:ahLst/>
              <a:cxnLst/>
              <a:rect r="r" b="b" t="t" l="l"/>
              <a:pathLst>
                <a:path h="136051" w="318125">
                  <a:moveTo>
                    <a:pt x="68026" y="0"/>
                  </a:moveTo>
                  <a:lnTo>
                    <a:pt x="250100" y="0"/>
                  </a:lnTo>
                  <a:cubicBezTo>
                    <a:pt x="268141" y="0"/>
                    <a:pt x="285444" y="7167"/>
                    <a:pt x="298201" y="19924"/>
                  </a:cubicBezTo>
                  <a:cubicBezTo>
                    <a:pt x="310958" y="32682"/>
                    <a:pt x="318125" y="49984"/>
                    <a:pt x="318125" y="68026"/>
                  </a:cubicBezTo>
                  <a:lnTo>
                    <a:pt x="318125" y="68026"/>
                  </a:lnTo>
                  <a:cubicBezTo>
                    <a:pt x="318125" y="86067"/>
                    <a:pt x="310958" y="103370"/>
                    <a:pt x="298201" y="116127"/>
                  </a:cubicBezTo>
                  <a:cubicBezTo>
                    <a:pt x="285444" y="128884"/>
                    <a:pt x="268141" y="136051"/>
                    <a:pt x="250100" y="136051"/>
                  </a:cubicBezTo>
                  <a:lnTo>
                    <a:pt x="68026" y="136051"/>
                  </a:lnTo>
                  <a:cubicBezTo>
                    <a:pt x="49984" y="136051"/>
                    <a:pt x="32682" y="128884"/>
                    <a:pt x="19924" y="116127"/>
                  </a:cubicBezTo>
                  <a:cubicBezTo>
                    <a:pt x="7167" y="103370"/>
                    <a:pt x="0" y="86067"/>
                    <a:pt x="0" y="68026"/>
                  </a:cubicBezTo>
                  <a:lnTo>
                    <a:pt x="0" y="68026"/>
                  </a:lnTo>
                  <a:cubicBezTo>
                    <a:pt x="0" y="49984"/>
                    <a:pt x="7167" y="32682"/>
                    <a:pt x="19924" y="19924"/>
                  </a:cubicBezTo>
                  <a:cubicBezTo>
                    <a:pt x="32682" y="7167"/>
                    <a:pt x="49984" y="0"/>
                    <a:pt x="680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19050"/>
              <a:ext cx="318125" cy="117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2260603" y="981075"/>
            <a:ext cx="135747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Home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586357" y="981075"/>
            <a:ext cx="135747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Contact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88322" y="2206987"/>
            <a:ext cx="5221906" cy="154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Solution with web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177002" y="5041503"/>
            <a:ext cx="1128841" cy="112884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57741" y="0"/>
                  </a:moveTo>
                  <a:lnTo>
                    <a:pt x="655059" y="0"/>
                  </a:lnTo>
                  <a:cubicBezTo>
                    <a:pt x="696895" y="0"/>
                    <a:pt x="737017" y="16619"/>
                    <a:pt x="766599" y="46201"/>
                  </a:cubicBezTo>
                  <a:cubicBezTo>
                    <a:pt x="796181" y="75783"/>
                    <a:pt x="812800" y="115905"/>
                    <a:pt x="812800" y="157741"/>
                  </a:cubicBezTo>
                  <a:lnTo>
                    <a:pt x="812800" y="655059"/>
                  </a:lnTo>
                  <a:cubicBezTo>
                    <a:pt x="812800" y="696895"/>
                    <a:pt x="796181" y="737017"/>
                    <a:pt x="766599" y="766599"/>
                  </a:cubicBezTo>
                  <a:cubicBezTo>
                    <a:pt x="737017" y="796181"/>
                    <a:pt x="696895" y="812800"/>
                    <a:pt x="655059" y="812800"/>
                  </a:cubicBezTo>
                  <a:lnTo>
                    <a:pt x="157741" y="812800"/>
                  </a:lnTo>
                  <a:cubicBezTo>
                    <a:pt x="115905" y="812800"/>
                    <a:pt x="75783" y="796181"/>
                    <a:pt x="46201" y="766599"/>
                  </a:cubicBezTo>
                  <a:cubicBezTo>
                    <a:pt x="16619" y="737017"/>
                    <a:pt x="0" y="696895"/>
                    <a:pt x="0" y="655059"/>
                  </a:cubicBezTo>
                  <a:lnTo>
                    <a:pt x="0" y="157741"/>
                  </a:lnTo>
                  <a:cubicBezTo>
                    <a:pt x="0" y="115905"/>
                    <a:pt x="16619" y="75783"/>
                    <a:pt x="46201" y="46201"/>
                  </a:cubicBezTo>
                  <a:cubicBezTo>
                    <a:pt x="75783" y="16619"/>
                    <a:pt x="115905" y="0"/>
                    <a:pt x="157741" y="0"/>
                  </a:cubicBezTo>
                  <a:close/>
                </a:path>
              </a:pathLst>
            </a:custGeom>
            <a:blipFill>
              <a:blip r:embed="rId6"/>
              <a:stretch>
                <a:fillRect l="-27958" t="-36306" r="-28837" b="-47025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5670818" y="4300668"/>
            <a:ext cx="2081493" cy="533595"/>
            <a:chOff x="0" y="0"/>
            <a:chExt cx="548212" cy="14053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48212" cy="140535"/>
            </a:xfrm>
            <a:custGeom>
              <a:avLst/>
              <a:gdLst/>
              <a:ahLst/>
              <a:cxnLst/>
              <a:rect r="r" b="b" t="t" l="l"/>
              <a:pathLst>
                <a:path h="140535" w="548212">
                  <a:moveTo>
                    <a:pt x="40913" y="0"/>
                  </a:moveTo>
                  <a:lnTo>
                    <a:pt x="507299" y="0"/>
                  </a:lnTo>
                  <a:cubicBezTo>
                    <a:pt x="529894" y="0"/>
                    <a:pt x="548212" y="18318"/>
                    <a:pt x="548212" y="40913"/>
                  </a:cubicBezTo>
                  <a:lnTo>
                    <a:pt x="548212" y="99622"/>
                  </a:lnTo>
                  <a:cubicBezTo>
                    <a:pt x="548212" y="110473"/>
                    <a:pt x="543902" y="120879"/>
                    <a:pt x="536229" y="128552"/>
                  </a:cubicBezTo>
                  <a:cubicBezTo>
                    <a:pt x="528556" y="136225"/>
                    <a:pt x="518150" y="140535"/>
                    <a:pt x="507299" y="140535"/>
                  </a:cubicBezTo>
                  <a:lnTo>
                    <a:pt x="40913" y="140535"/>
                  </a:lnTo>
                  <a:cubicBezTo>
                    <a:pt x="30063" y="140535"/>
                    <a:pt x="19656" y="136225"/>
                    <a:pt x="11983" y="128552"/>
                  </a:cubicBezTo>
                  <a:cubicBezTo>
                    <a:pt x="4311" y="120879"/>
                    <a:pt x="0" y="110473"/>
                    <a:pt x="0" y="99622"/>
                  </a:cubicBezTo>
                  <a:lnTo>
                    <a:pt x="0" y="40913"/>
                  </a:lnTo>
                  <a:cubicBezTo>
                    <a:pt x="0" y="18318"/>
                    <a:pt x="18318" y="0"/>
                    <a:pt x="40913" y="0"/>
                  </a:cubicBezTo>
                  <a:close/>
                </a:path>
              </a:pathLst>
            </a:custGeom>
            <a:solidFill>
              <a:srgbClr val="0097B2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19050"/>
              <a:ext cx="548212" cy="1214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5956387" y="4430305"/>
            <a:ext cx="590187" cy="302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0"/>
              </a:lnSpc>
            </a:pPr>
            <a:r>
              <a:rPr lang="en-US" sz="2100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02.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527524" y="4430305"/>
            <a:ext cx="2150875" cy="302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0"/>
              </a:lnSpc>
            </a:pPr>
            <a:r>
              <a:rPr lang="en-US" sz="2100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Filters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5349689" y="6764662"/>
            <a:ext cx="2656742" cy="533595"/>
            <a:chOff x="0" y="0"/>
            <a:chExt cx="699718" cy="14053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99718" cy="140535"/>
            </a:xfrm>
            <a:custGeom>
              <a:avLst/>
              <a:gdLst/>
              <a:ahLst/>
              <a:cxnLst/>
              <a:rect r="r" b="b" t="t" l="l"/>
              <a:pathLst>
                <a:path h="140535" w="699718">
                  <a:moveTo>
                    <a:pt x="32055" y="0"/>
                  </a:moveTo>
                  <a:lnTo>
                    <a:pt x="667663" y="0"/>
                  </a:lnTo>
                  <a:cubicBezTo>
                    <a:pt x="685367" y="0"/>
                    <a:pt x="699718" y="14351"/>
                    <a:pt x="699718" y="32055"/>
                  </a:cubicBezTo>
                  <a:lnTo>
                    <a:pt x="699718" y="108481"/>
                  </a:lnTo>
                  <a:cubicBezTo>
                    <a:pt x="699718" y="116982"/>
                    <a:pt x="696341" y="125135"/>
                    <a:pt x="690330" y="131147"/>
                  </a:cubicBezTo>
                  <a:cubicBezTo>
                    <a:pt x="684318" y="137158"/>
                    <a:pt x="676165" y="140535"/>
                    <a:pt x="667663" y="140535"/>
                  </a:cubicBezTo>
                  <a:lnTo>
                    <a:pt x="32055" y="140535"/>
                  </a:lnTo>
                  <a:cubicBezTo>
                    <a:pt x="23553" y="140535"/>
                    <a:pt x="15400" y="137158"/>
                    <a:pt x="9389" y="131147"/>
                  </a:cubicBezTo>
                  <a:cubicBezTo>
                    <a:pt x="3377" y="125135"/>
                    <a:pt x="0" y="116982"/>
                    <a:pt x="0" y="108481"/>
                  </a:cubicBezTo>
                  <a:lnTo>
                    <a:pt x="0" y="32055"/>
                  </a:lnTo>
                  <a:cubicBezTo>
                    <a:pt x="0" y="23553"/>
                    <a:pt x="3377" y="15400"/>
                    <a:pt x="9389" y="9389"/>
                  </a:cubicBezTo>
                  <a:cubicBezTo>
                    <a:pt x="15400" y="3377"/>
                    <a:pt x="23553" y="0"/>
                    <a:pt x="32055" y="0"/>
                  </a:cubicBezTo>
                  <a:close/>
                </a:path>
              </a:pathLst>
            </a:custGeom>
            <a:solidFill>
              <a:srgbClr val="0097B2"/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19050"/>
              <a:ext cx="699718" cy="1214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5723325" y="6884774"/>
            <a:ext cx="590187" cy="302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0"/>
              </a:lnSpc>
            </a:pPr>
            <a:r>
              <a:rPr lang="en-US" sz="2100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04.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982281" y="6884774"/>
            <a:ext cx="2150875" cy="302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0"/>
              </a:lnSpc>
            </a:pPr>
            <a:r>
              <a:rPr lang="en-US" sz="2100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Summarizing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5168591" y="7738300"/>
            <a:ext cx="3763252" cy="957015"/>
            <a:chOff x="0" y="0"/>
            <a:chExt cx="1731744" cy="44039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731744" cy="440392"/>
            </a:xfrm>
            <a:custGeom>
              <a:avLst/>
              <a:gdLst/>
              <a:ahLst/>
              <a:cxnLst/>
              <a:rect r="r" b="b" t="t" l="l"/>
              <a:pathLst>
                <a:path h="440392" w="1731744">
                  <a:moveTo>
                    <a:pt x="47317" y="0"/>
                  </a:moveTo>
                  <a:lnTo>
                    <a:pt x="1684428" y="0"/>
                  </a:lnTo>
                  <a:cubicBezTo>
                    <a:pt x="1710560" y="0"/>
                    <a:pt x="1731744" y="21184"/>
                    <a:pt x="1731744" y="47317"/>
                  </a:cubicBezTo>
                  <a:lnTo>
                    <a:pt x="1731744" y="393075"/>
                  </a:lnTo>
                  <a:cubicBezTo>
                    <a:pt x="1731744" y="405624"/>
                    <a:pt x="1726759" y="417660"/>
                    <a:pt x="1717886" y="426533"/>
                  </a:cubicBezTo>
                  <a:cubicBezTo>
                    <a:pt x="1709012" y="435407"/>
                    <a:pt x="1696977" y="440392"/>
                    <a:pt x="1684428" y="440392"/>
                  </a:cubicBezTo>
                  <a:lnTo>
                    <a:pt x="47317" y="440392"/>
                  </a:lnTo>
                  <a:cubicBezTo>
                    <a:pt x="34767" y="440392"/>
                    <a:pt x="22732" y="435407"/>
                    <a:pt x="13859" y="426533"/>
                  </a:cubicBezTo>
                  <a:cubicBezTo>
                    <a:pt x="4985" y="417660"/>
                    <a:pt x="0" y="405624"/>
                    <a:pt x="0" y="393075"/>
                  </a:cubicBezTo>
                  <a:lnTo>
                    <a:pt x="0" y="47317"/>
                  </a:lnTo>
                  <a:cubicBezTo>
                    <a:pt x="0" y="34767"/>
                    <a:pt x="4985" y="22732"/>
                    <a:pt x="13859" y="13859"/>
                  </a:cubicBezTo>
                  <a:cubicBezTo>
                    <a:pt x="22732" y="4985"/>
                    <a:pt x="34767" y="0"/>
                    <a:pt x="47317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3005" r="0" b="-3005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430318" y="4300668"/>
            <a:ext cx="4197536" cy="4396541"/>
            <a:chOff x="0" y="0"/>
            <a:chExt cx="5596715" cy="5862055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1145359" y="0"/>
              <a:ext cx="3305998" cy="711460"/>
              <a:chOff x="0" y="0"/>
              <a:chExt cx="653037" cy="140535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653037" cy="140535"/>
              </a:xfrm>
              <a:custGeom>
                <a:avLst/>
                <a:gdLst/>
                <a:ahLst/>
                <a:cxnLst/>
                <a:rect r="r" b="b" t="t" l="l"/>
                <a:pathLst>
                  <a:path h="140535" w="653037">
                    <a:moveTo>
                      <a:pt x="34346" y="0"/>
                    </a:moveTo>
                    <a:lnTo>
                      <a:pt x="618690" y="0"/>
                    </a:lnTo>
                    <a:cubicBezTo>
                      <a:pt x="637659" y="0"/>
                      <a:pt x="653037" y="15377"/>
                      <a:pt x="653037" y="34346"/>
                    </a:cubicBezTo>
                    <a:lnTo>
                      <a:pt x="653037" y="106189"/>
                    </a:lnTo>
                    <a:cubicBezTo>
                      <a:pt x="653037" y="115298"/>
                      <a:pt x="649418" y="124034"/>
                      <a:pt x="642977" y="130475"/>
                    </a:cubicBezTo>
                    <a:cubicBezTo>
                      <a:pt x="636536" y="136917"/>
                      <a:pt x="627800" y="140535"/>
                      <a:pt x="618690" y="140535"/>
                    </a:cubicBezTo>
                    <a:lnTo>
                      <a:pt x="34346" y="140535"/>
                    </a:lnTo>
                    <a:cubicBezTo>
                      <a:pt x="25237" y="140535"/>
                      <a:pt x="16501" y="136917"/>
                      <a:pt x="10060" y="130475"/>
                    </a:cubicBezTo>
                    <a:cubicBezTo>
                      <a:pt x="3619" y="124034"/>
                      <a:pt x="0" y="115298"/>
                      <a:pt x="0" y="106189"/>
                    </a:cubicBezTo>
                    <a:lnTo>
                      <a:pt x="0" y="34346"/>
                    </a:lnTo>
                    <a:cubicBezTo>
                      <a:pt x="0" y="25237"/>
                      <a:pt x="3619" y="16501"/>
                      <a:pt x="10060" y="10060"/>
                    </a:cubicBezTo>
                    <a:cubicBezTo>
                      <a:pt x="16501" y="3619"/>
                      <a:pt x="25237" y="0"/>
                      <a:pt x="34346" y="0"/>
                    </a:cubicBezTo>
                    <a:close/>
                  </a:path>
                </a:pathLst>
              </a:custGeom>
              <a:solidFill>
                <a:srgbClr val="0097B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19050"/>
                <a:ext cx="653037" cy="12148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0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974468" y="3285325"/>
              <a:ext cx="3694170" cy="711460"/>
              <a:chOff x="0" y="0"/>
              <a:chExt cx="729713" cy="140535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729713" cy="140535"/>
              </a:xfrm>
              <a:custGeom>
                <a:avLst/>
                <a:gdLst/>
                <a:ahLst/>
                <a:cxnLst/>
                <a:rect r="r" b="b" t="t" l="l"/>
                <a:pathLst>
                  <a:path h="140535" w="729713">
                    <a:moveTo>
                      <a:pt x="30737" y="0"/>
                    </a:moveTo>
                    <a:lnTo>
                      <a:pt x="698975" y="0"/>
                    </a:lnTo>
                    <a:cubicBezTo>
                      <a:pt x="715951" y="0"/>
                      <a:pt x="729713" y="13761"/>
                      <a:pt x="729713" y="30737"/>
                    </a:cubicBezTo>
                    <a:lnTo>
                      <a:pt x="729713" y="109798"/>
                    </a:lnTo>
                    <a:cubicBezTo>
                      <a:pt x="729713" y="117950"/>
                      <a:pt x="726474" y="125768"/>
                      <a:pt x="720710" y="131533"/>
                    </a:cubicBezTo>
                    <a:cubicBezTo>
                      <a:pt x="714946" y="137297"/>
                      <a:pt x="707127" y="140535"/>
                      <a:pt x="698975" y="140535"/>
                    </a:cubicBezTo>
                    <a:lnTo>
                      <a:pt x="30737" y="140535"/>
                    </a:lnTo>
                    <a:cubicBezTo>
                      <a:pt x="22585" y="140535"/>
                      <a:pt x="14767" y="137297"/>
                      <a:pt x="9003" y="131533"/>
                    </a:cubicBezTo>
                    <a:cubicBezTo>
                      <a:pt x="3238" y="125768"/>
                      <a:pt x="0" y="117950"/>
                      <a:pt x="0" y="109798"/>
                    </a:cubicBezTo>
                    <a:lnTo>
                      <a:pt x="0" y="30737"/>
                    </a:lnTo>
                    <a:cubicBezTo>
                      <a:pt x="0" y="22585"/>
                      <a:pt x="3238" y="14767"/>
                      <a:pt x="9003" y="9003"/>
                    </a:cubicBezTo>
                    <a:cubicBezTo>
                      <a:pt x="14767" y="3238"/>
                      <a:pt x="22585" y="0"/>
                      <a:pt x="30737" y="0"/>
                    </a:cubicBezTo>
                    <a:close/>
                  </a:path>
                </a:pathLst>
              </a:custGeom>
              <a:solidFill>
                <a:srgbClr val="0097B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19050"/>
                <a:ext cx="729713" cy="12148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00"/>
                  </a:lnSpc>
                </a:pP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1144855" y="3442300"/>
              <a:ext cx="786916" cy="407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10"/>
                </a:lnSpc>
              </a:pPr>
              <a:r>
                <a:rPr lang="en-US" sz="2100" b="true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03.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1752576" y="3442300"/>
              <a:ext cx="3481270" cy="407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10"/>
                </a:lnSpc>
              </a:pPr>
              <a:r>
                <a:rPr lang="en-US" sz="2100" b="true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Related Topics</a:t>
              </a:r>
            </a:p>
          </p:txBody>
        </p:sp>
        <p:grpSp>
          <p:nvGrpSpPr>
            <p:cNvPr name="Group 36" id="36"/>
            <p:cNvGrpSpPr/>
            <p:nvPr/>
          </p:nvGrpSpPr>
          <p:grpSpPr>
            <a:xfrm rot="0">
              <a:off x="70168" y="1157477"/>
              <a:ext cx="5456379" cy="1165728"/>
              <a:chOff x="0" y="0"/>
              <a:chExt cx="812800" cy="173651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173651"/>
              </a:xfrm>
              <a:custGeom>
                <a:avLst/>
                <a:gdLst/>
                <a:ahLst/>
                <a:cxnLst/>
                <a:rect r="r" b="b" t="t" l="l"/>
                <a:pathLst>
                  <a:path h="173651" w="812800">
                    <a:moveTo>
                      <a:pt x="43512" y="0"/>
                    </a:moveTo>
                    <a:lnTo>
                      <a:pt x="769288" y="0"/>
                    </a:lnTo>
                    <a:cubicBezTo>
                      <a:pt x="780828" y="0"/>
                      <a:pt x="791895" y="4584"/>
                      <a:pt x="800056" y="12744"/>
                    </a:cubicBezTo>
                    <a:cubicBezTo>
                      <a:pt x="808216" y="20905"/>
                      <a:pt x="812800" y="31972"/>
                      <a:pt x="812800" y="43512"/>
                    </a:cubicBezTo>
                    <a:lnTo>
                      <a:pt x="812800" y="130139"/>
                    </a:lnTo>
                    <a:cubicBezTo>
                      <a:pt x="812800" y="141679"/>
                      <a:pt x="808216" y="152746"/>
                      <a:pt x="800056" y="160906"/>
                    </a:cubicBezTo>
                    <a:cubicBezTo>
                      <a:pt x="791895" y="169066"/>
                      <a:pt x="780828" y="173651"/>
                      <a:pt x="769288" y="173651"/>
                    </a:cubicBezTo>
                    <a:lnTo>
                      <a:pt x="43512" y="173651"/>
                    </a:lnTo>
                    <a:cubicBezTo>
                      <a:pt x="31972" y="173651"/>
                      <a:pt x="20905" y="169066"/>
                      <a:pt x="12744" y="160906"/>
                    </a:cubicBezTo>
                    <a:cubicBezTo>
                      <a:pt x="4584" y="152746"/>
                      <a:pt x="0" y="141679"/>
                      <a:pt x="0" y="130139"/>
                    </a:cubicBezTo>
                    <a:lnTo>
                      <a:pt x="0" y="43512"/>
                    </a:lnTo>
                    <a:cubicBezTo>
                      <a:pt x="0" y="31972"/>
                      <a:pt x="4584" y="20905"/>
                      <a:pt x="12744" y="12744"/>
                    </a:cubicBezTo>
                    <a:cubicBezTo>
                      <a:pt x="20905" y="4584"/>
                      <a:pt x="31972" y="0"/>
                      <a:pt x="43512" y="0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-4963" t="-100000" r="-7817" b="0"/>
                </a:stretch>
              </a:blipFill>
            </p:spPr>
          </p:sp>
        </p:grpSp>
        <p:grpSp>
          <p:nvGrpSpPr>
            <p:cNvPr name="Group 38" id="38"/>
            <p:cNvGrpSpPr/>
            <p:nvPr/>
          </p:nvGrpSpPr>
          <p:grpSpPr>
            <a:xfrm rot="0">
              <a:off x="0" y="4580985"/>
              <a:ext cx="5596715" cy="1281070"/>
              <a:chOff x="0" y="0"/>
              <a:chExt cx="1424309" cy="32602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424309" cy="326020"/>
              </a:xfrm>
              <a:custGeom>
                <a:avLst/>
                <a:gdLst/>
                <a:ahLst/>
                <a:cxnLst/>
                <a:rect r="r" b="b" t="t" l="l"/>
                <a:pathLst>
                  <a:path h="326020" w="1424309">
                    <a:moveTo>
                      <a:pt x="42421" y="0"/>
                    </a:moveTo>
                    <a:lnTo>
                      <a:pt x="1381888" y="0"/>
                    </a:lnTo>
                    <a:cubicBezTo>
                      <a:pt x="1405316" y="0"/>
                      <a:pt x="1424309" y="18993"/>
                      <a:pt x="1424309" y="42421"/>
                    </a:cubicBezTo>
                    <a:lnTo>
                      <a:pt x="1424309" y="283599"/>
                    </a:lnTo>
                    <a:cubicBezTo>
                      <a:pt x="1424309" y="294849"/>
                      <a:pt x="1419840" y="305639"/>
                      <a:pt x="1411884" y="313595"/>
                    </a:cubicBezTo>
                    <a:cubicBezTo>
                      <a:pt x="1403929" y="321550"/>
                      <a:pt x="1393139" y="326020"/>
                      <a:pt x="1381888" y="326020"/>
                    </a:cubicBezTo>
                    <a:lnTo>
                      <a:pt x="42421" y="326020"/>
                    </a:lnTo>
                    <a:cubicBezTo>
                      <a:pt x="18993" y="326020"/>
                      <a:pt x="0" y="307027"/>
                      <a:pt x="0" y="283599"/>
                    </a:cubicBezTo>
                    <a:lnTo>
                      <a:pt x="0" y="42421"/>
                    </a:lnTo>
                    <a:cubicBezTo>
                      <a:pt x="0" y="31170"/>
                      <a:pt x="4469" y="20380"/>
                      <a:pt x="12425" y="12425"/>
                    </a:cubicBezTo>
                    <a:cubicBezTo>
                      <a:pt x="20380" y="4469"/>
                      <a:pt x="31170" y="0"/>
                      <a:pt x="42421" y="0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-6873" t="-35211" r="-2884" b="-7206"/>
                </a:stretch>
              </a:blipFill>
            </p:spPr>
          </p:sp>
        </p:grpSp>
        <p:sp>
          <p:nvSpPr>
            <p:cNvPr name="TextBox 40" id="40"/>
            <p:cNvSpPr txBox="true"/>
            <p:nvPr/>
          </p:nvSpPr>
          <p:spPr>
            <a:xfrm rot="0">
              <a:off x="1986967" y="169675"/>
              <a:ext cx="2234382" cy="407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10"/>
                </a:lnSpc>
              </a:pPr>
              <a:r>
                <a:rPr lang="en-US" sz="2100" b="true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Key words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1267184" y="156975"/>
              <a:ext cx="786916" cy="407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10"/>
                </a:lnSpc>
              </a:pPr>
              <a:r>
                <a:rPr lang="en-US" sz="2100" b="true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01.</a:t>
              </a:r>
            </a:p>
          </p:txBody>
        </p:sp>
      </p:grpSp>
      <p:sp>
        <p:nvSpPr>
          <p:cNvPr name="Freeform 42" id="42"/>
          <p:cNvSpPr/>
          <p:nvPr/>
        </p:nvSpPr>
        <p:spPr>
          <a:xfrm flipH="false" flipV="false" rot="0">
            <a:off x="9144000" y="479532"/>
            <a:ext cx="10307112" cy="9327937"/>
          </a:xfrm>
          <a:custGeom>
            <a:avLst/>
            <a:gdLst/>
            <a:ahLst/>
            <a:cxnLst/>
            <a:rect r="r" b="b" t="t" l="l"/>
            <a:pathLst>
              <a:path h="9327937" w="10307112">
                <a:moveTo>
                  <a:pt x="0" y="0"/>
                </a:moveTo>
                <a:lnTo>
                  <a:pt x="10307112" y="0"/>
                </a:lnTo>
                <a:lnTo>
                  <a:pt x="10307112" y="9327936"/>
                </a:lnTo>
                <a:lnTo>
                  <a:pt x="0" y="93279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70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5031" y="986866"/>
            <a:ext cx="385293" cy="385293"/>
          </a:xfrm>
          <a:custGeom>
            <a:avLst/>
            <a:gdLst/>
            <a:ahLst/>
            <a:cxnLst/>
            <a:rect r="r" b="b" t="t" l="l"/>
            <a:pathLst>
              <a:path h="385293" w="385293">
                <a:moveTo>
                  <a:pt x="0" y="0"/>
                </a:moveTo>
                <a:lnTo>
                  <a:pt x="385293" y="0"/>
                </a:lnTo>
                <a:lnTo>
                  <a:pt x="385293" y="385293"/>
                </a:lnTo>
                <a:lnTo>
                  <a:pt x="0" y="3852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924085" y="981075"/>
            <a:ext cx="135747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About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3998276" y="923822"/>
            <a:ext cx="1207881" cy="516569"/>
            <a:chOff x="0" y="0"/>
            <a:chExt cx="318125" cy="1360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8125" cy="136051"/>
            </a:xfrm>
            <a:custGeom>
              <a:avLst/>
              <a:gdLst/>
              <a:ahLst/>
              <a:cxnLst/>
              <a:rect r="r" b="b" t="t" l="l"/>
              <a:pathLst>
                <a:path h="136051" w="318125">
                  <a:moveTo>
                    <a:pt x="68026" y="0"/>
                  </a:moveTo>
                  <a:lnTo>
                    <a:pt x="250100" y="0"/>
                  </a:lnTo>
                  <a:cubicBezTo>
                    <a:pt x="268141" y="0"/>
                    <a:pt x="285444" y="7167"/>
                    <a:pt x="298201" y="19924"/>
                  </a:cubicBezTo>
                  <a:cubicBezTo>
                    <a:pt x="310958" y="32682"/>
                    <a:pt x="318125" y="49984"/>
                    <a:pt x="318125" y="68026"/>
                  </a:cubicBezTo>
                  <a:lnTo>
                    <a:pt x="318125" y="68026"/>
                  </a:lnTo>
                  <a:cubicBezTo>
                    <a:pt x="318125" y="86067"/>
                    <a:pt x="310958" y="103370"/>
                    <a:pt x="298201" y="116127"/>
                  </a:cubicBezTo>
                  <a:cubicBezTo>
                    <a:pt x="285444" y="128884"/>
                    <a:pt x="268141" y="136051"/>
                    <a:pt x="250100" y="136051"/>
                  </a:cubicBezTo>
                  <a:lnTo>
                    <a:pt x="68026" y="136051"/>
                  </a:lnTo>
                  <a:cubicBezTo>
                    <a:pt x="49984" y="136051"/>
                    <a:pt x="32682" y="128884"/>
                    <a:pt x="19924" y="116127"/>
                  </a:cubicBezTo>
                  <a:cubicBezTo>
                    <a:pt x="7167" y="103370"/>
                    <a:pt x="0" y="86067"/>
                    <a:pt x="0" y="68026"/>
                  </a:cubicBezTo>
                  <a:lnTo>
                    <a:pt x="0" y="68026"/>
                  </a:lnTo>
                  <a:cubicBezTo>
                    <a:pt x="0" y="49984"/>
                    <a:pt x="7167" y="32682"/>
                    <a:pt x="19924" y="19924"/>
                  </a:cubicBezTo>
                  <a:cubicBezTo>
                    <a:pt x="32682" y="7167"/>
                    <a:pt x="49984" y="0"/>
                    <a:pt x="680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318125" cy="117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254586" y="1991612"/>
            <a:ext cx="12341296" cy="5646143"/>
          </a:xfrm>
          <a:custGeom>
            <a:avLst/>
            <a:gdLst/>
            <a:ahLst/>
            <a:cxnLst/>
            <a:rect r="r" b="b" t="t" l="l"/>
            <a:pathLst>
              <a:path h="5646143" w="12341296">
                <a:moveTo>
                  <a:pt x="0" y="0"/>
                </a:moveTo>
                <a:lnTo>
                  <a:pt x="12341296" y="0"/>
                </a:lnTo>
                <a:lnTo>
                  <a:pt x="12341296" y="5646143"/>
                </a:lnTo>
                <a:lnTo>
                  <a:pt x="0" y="56461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354496" y="2279166"/>
            <a:ext cx="3579008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9"/>
              </a:lnSpc>
            </a:pPr>
            <a:r>
              <a:rPr lang="en-US" sz="54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Why us 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60603" y="981075"/>
            <a:ext cx="135747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Home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586357" y="981075"/>
            <a:ext cx="135747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Contact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38586" y="981075"/>
            <a:ext cx="1357472" cy="701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BDFF00"/>
                </a:solidFill>
                <a:latin typeface="Inter"/>
                <a:ea typeface="Inter"/>
                <a:cs typeface="Inter"/>
                <a:sym typeface="Inter"/>
                <a:hlinkClick r:id="rId7" tooltip="https://www.spaceappschallenge.org/2025/find-a-team/0xn3m3sis/"/>
              </a:rPr>
              <a:t>0xN3m3sis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2102050" y="6228913"/>
            <a:ext cx="3196776" cy="827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b="true" sz="49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Accessible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661429" y="6238438"/>
            <a:ext cx="2523177" cy="88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Concise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62350" y="6238438"/>
            <a:ext cx="2734750" cy="88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Efficient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5031" y="986866"/>
            <a:ext cx="385293" cy="385293"/>
          </a:xfrm>
          <a:custGeom>
            <a:avLst/>
            <a:gdLst/>
            <a:ahLst/>
            <a:cxnLst/>
            <a:rect r="r" b="b" t="t" l="l"/>
            <a:pathLst>
              <a:path h="385293" w="385293">
                <a:moveTo>
                  <a:pt x="0" y="0"/>
                </a:moveTo>
                <a:lnTo>
                  <a:pt x="385293" y="0"/>
                </a:lnTo>
                <a:lnTo>
                  <a:pt x="385293" y="385293"/>
                </a:lnTo>
                <a:lnTo>
                  <a:pt x="0" y="3852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924085" y="981075"/>
            <a:ext cx="135747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About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3998276" y="923822"/>
            <a:ext cx="1207881" cy="516569"/>
            <a:chOff x="0" y="0"/>
            <a:chExt cx="318125" cy="1360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8125" cy="136051"/>
            </a:xfrm>
            <a:custGeom>
              <a:avLst/>
              <a:gdLst/>
              <a:ahLst/>
              <a:cxnLst/>
              <a:rect r="r" b="b" t="t" l="l"/>
              <a:pathLst>
                <a:path h="136051" w="318125">
                  <a:moveTo>
                    <a:pt x="68026" y="0"/>
                  </a:moveTo>
                  <a:lnTo>
                    <a:pt x="250100" y="0"/>
                  </a:lnTo>
                  <a:cubicBezTo>
                    <a:pt x="268141" y="0"/>
                    <a:pt x="285444" y="7167"/>
                    <a:pt x="298201" y="19924"/>
                  </a:cubicBezTo>
                  <a:cubicBezTo>
                    <a:pt x="310958" y="32682"/>
                    <a:pt x="318125" y="49984"/>
                    <a:pt x="318125" y="68026"/>
                  </a:cubicBezTo>
                  <a:lnTo>
                    <a:pt x="318125" y="68026"/>
                  </a:lnTo>
                  <a:cubicBezTo>
                    <a:pt x="318125" y="86067"/>
                    <a:pt x="310958" y="103370"/>
                    <a:pt x="298201" y="116127"/>
                  </a:cubicBezTo>
                  <a:cubicBezTo>
                    <a:pt x="285444" y="128884"/>
                    <a:pt x="268141" y="136051"/>
                    <a:pt x="250100" y="136051"/>
                  </a:cubicBezTo>
                  <a:lnTo>
                    <a:pt x="68026" y="136051"/>
                  </a:lnTo>
                  <a:cubicBezTo>
                    <a:pt x="49984" y="136051"/>
                    <a:pt x="32682" y="128884"/>
                    <a:pt x="19924" y="116127"/>
                  </a:cubicBezTo>
                  <a:cubicBezTo>
                    <a:pt x="7167" y="103370"/>
                    <a:pt x="0" y="86067"/>
                    <a:pt x="0" y="68026"/>
                  </a:cubicBezTo>
                  <a:lnTo>
                    <a:pt x="0" y="68026"/>
                  </a:lnTo>
                  <a:cubicBezTo>
                    <a:pt x="0" y="49984"/>
                    <a:pt x="7167" y="32682"/>
                    <a:pt x="19924" y="19924"/>
                  </a:cubicBezTo>
                  <a:cubicBezTo>
                    <a:pt x="32682" y="7167"/>
                    <a:pt x="49984" y="0"/>
                    <a:pt x="680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318125" cy="117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494827" y="2668534"/>
            <a:ext cx="9298345" cy="6112598"/>
          </a:xfrm>
          <a:custGeom>
            <a:avLst/>
            <a:gdLst/>
            <a:ahLst/>
            <a:cxnLst/>
            <a:rect r="r" b="b" t="t" l="l"/>
            <a:pathLst>
              <a:path h="6112598" w="9298345">
                <a:moveTo>
                  <a:pt x="0" y="0"/>
                </a:moveTo>
                <a:lnTo>
                  <a:pt x="9298346" y="0"/>
                </a:lnTo>
                <a:lnTo>
                  <a:pt x="9298346" y="6112598"/>
                </a:lnTo>
                <a:lnTo>
                  <a:pt x="0" y="61125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6482" t="0" r="-43066" b="-38041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35113" y="6744615"/>
            <a:ext cx="3149796" cy="3173598"/>
            <a:chOff x="0" y="0"/>
            <a:chExt cx="4199729" cy="423146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268389" y="1049256"/>
              <a:ext cx="2924827" cy="2807763"/>
            </a:xfrm>
            <a:custGeom>
              <a:avLst/>
              <a:gdLst/>
              <a:ahLst/>
              <a:cxnLst/>
              <a:rect r="r" b="b" t="t" l="l"/>
              <a:pathLst>
                <a:path h="2807763" w="2924827">
                  <a:moveTo>
                    <a:pt x="0" y="0"/>
                  </a:moveTo>
                  <a:lnTo>
                    <a:pt x="2924828" y="0"/>
                  </a:lnTo>
                  <a:lnTo>
                    <a:pt x="2924828" y="2807763"/>
                  </a:lnTo>
                  <a:lnTo>
                    <a:pt x="0" y="2807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449" t="-1798" r="-2645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199729" cy="4231465"/>
            </a:xfrm>
            <a:custGeom>
              <a:avLst/>
              <a:gdLst/>
              <a:ahLst/>
              <a:cxnLst/>
              <a:rect r="r" b="b" t="t" l="l"/>
              <a:pathLst>
                <a:path h="4231465" w="4199729">
                  <a:moveTo>
                    <a:pt x="0" y="0"/>
                  </a:moveTo>
                  <a:lnTo>
                    <a:pt x="4199729" y="0"/>
                  </a:lnTo>
                  <a:lnTo>
                    <a:pt x="4199729" y="4231465"/>
                  </a:lnTo>
                  <a:lnTo>
                    <a:pt x="0" y="4231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2260603" y="981075"/>
            <a:ext cx="135747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Home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586357" y="981075"/>
            <a:ext cx="135747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Contact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38586" y="981075"/>
            <a:ext cx="1357472" cy="701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BDFF00"/>
                </a:solidFill>
                <a:latin typeface="Inter"/>
                <a:ea typeface="Inter"/>
                <a:cs typeface="Inter"/>
                <a:sym typeface="Inter"/>
                <a:hlinkClick r:id="rId9" tooltip="https://www.spaceappschallenge.org/2025/find-a-team/0xn3m3sis/"/>
              </a:rPr>
              <a:t>0xN3m3sis</a:t>
            </a:r>
          </a:p>
          <a:p>
            <a:pPr algn="l">
              <a:lnSpc>
                <a:spcPts val="280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5031" y="986866"/>
            <a:ext cx="385293" cy="385293"/>
          </a:xfrm>
          <a:custGeom>
            <a:avLst/>
            <a:gdLst/>
            <a:ahLst/>
            <a:cxnLst/>
            <a:rect r="r" b="b" t="t" l="l"/>
            <a:pathLst>
              <a:path h="385293" w="385293">
                <a:moveTo>
                  <a:pt x="0" y="0"/>
                </a:moveTo>
                <a:lnTo>
                  <a:pt x="385293" y="0"/>
                </a:lnTo>
                <a:lnTo>
                  <a:pt x="385293" y="385293"/>
                </a:lnTo>
                <a:lnTo>
                  <a:pt x="0" y="3852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924085" y="981075"/>
            <a:ext cx="135747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About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3998276" y="923822"/>
            <a:ext cx="1207881" cy="516569"/>
            <a:chOff x="0" y="0"/>
            <a:chExt cx="318125" cy="1360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8125" cy="136051"/>
            </a:xfrm>
            <a:custGeom>
              <a:avLst/>
              <a:gdLst/>
              <a:ahLst/>
              <a:cxnLst/>
              <a:rect r="r" b="b" t="t" l="l"/>
              <a:pathLst>
                <a:path h="136051" w="318125">
                  <a:moveTo>
                    <a:pt x="68026" y="0"/>
                  </a:moveTo>
                  <a:lnTo>
                    <a:pt x="250100" y="0"/>
                  </a:lnTo>
                  <a:cubicBezTo>
                    <a:pt x="268141" y="0"/>
                    <a:pt x="285444" y="7167"/>
                    <a:pt x="298201" y="19924"/>
                  </a:cubicBezTo>
                  <a:cubicBezTo>
                    <a:pt x="310958" y="32682"/>
                    <a:pt x="318125" y="49984"/>
                    <a:pt x="318125" y="68026"/>
                  </a:cubicBezTo>
                  <a:lnTo>
                    <a:pt x="318125" y="68026"/>
                  </a:lnTo>
                  <a:cubicBezTo>
                    <a:pt x="318125" y="86067"/>
                    <a:pt x="310958" y="103370"/>
                    <a:pt x="298201" y="116127"/>
                  </a:cubicBezTo>
                  <a:cubicBezTo>
                    <a:pt x="285444" y="128884"/>
                    <a:pt x="268141" y="136051"/>
                    <a:pt x="250100" y="136051"/>
                  </a:cubicBezTo>
                  <a:lnTo>
                    <a:pt x="68026" y="136051"/>
                  </a:lnTo>
                  <a:cubicBezTo>
                    <a:pt x="49984" y="136051"/>
                    <a:pt x="32682" y="128884"/>
                    <a:pt x="19924" y="116127"/>
                  </a:cubicBezTo>
                  <a:cubicBezTo>
                    <a:pt x="7167" y="103370"/>
                    <a:pt x="0" y="86067"/>
                    <a:pt x="0" y="68026"/>
                  </a:cubicBezTo>
                  <a:lnTo>
                    <a:pt x="0" y="68026"/>
                  </a:lnTo>
                  <a:cubicBezTo>
                    <a:pt x="0" y="49984"/>
                    <a:pt x="7167" y="32682"/>
                    <a:pt x="19924" y="19924"/>
                  </a:cubicBezTo>
                  <a:cubicBezTo>
                    <a:pt x="32682" y="7167"/>
                    <a:pt x="49984" y="0"/>
                    <a:pt x="680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318125" cy="117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657968" y="2534759"/>
            <a:ext cx="12972064" cy="6177946"/>
          </a:xfrm>
          <a:custGeom>
            <a:avLst/>
            <a:gdLst/>
            <a:ahLst/>
            <a:cxnLst/>
            <a:rect r="r" b="b" t="t" l="l"/>
            <a:pathLst>
              <a:path h="6177946" w="12972064">
                <a:moveTo>
                  <a:pt x="0" y="0"/>
                </a:moveTo>
                <a:lnTo>
                  <a:pt x="12972064" y="0"/>
                </a:lnTo>
                <a:lnTo>
                  <a:pt x="12972064" y="6177945"/>
                </a:lnTo>
                <a:lnTo>
                  <a:pt x="0" y="61779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260603" y="981075"/>
            <a:ext cx="135747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Home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586357" y="981075"/>
            <a:ext cx="135747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Contact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38586" y="981075"/>
            <a:ext cx="1357472" cy="701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BDFF00"/>
                </a:solidFill>
                <a:latin typeface="Inter"/>
                <a:ea typeface="Inter"/>
                <a:cs typeface="Inter"/>
                <a:sym typeface="Inter"/>
                <a:hlinkClick r:id="rId6" tooltip="https://www.spaceappschallenge.org/2025/find-a-team/0xn3m3sis/"/>
              </a:rPr>
              <a:t>0xN3m3sis</a:t>
            </a:r>
          </a:p>
          <a:p>
            <a:pPr algn="l">
              <a:lnSpc>
                <a:spcPts val="2800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275091" y="7921755"/>
            <a:ext cx="2139879" cy="2156049"/>
            <a:chOff x="0" y="0"/>
            <a:chExt cx="2853172" cy="287473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82336" y="712834"/>
              <a:ext cx="1987041" cy="1907511"/>
            </a:xfrm>
            <a:custGeom>
              <a:avLst/>
              <a:gdLst/>
              <a:ahLst/>
              <a:cxnLst/>
              <a:rect r="r" b="b" t="t" l="l"/>
              <a:pathLst>
                <a:path h="1907511" w="1987041">
                  <a:moveTo>
                    <a:pt x="0" y="0"/>
                  </a:moveTo>
                  <a:lnTo>
                    <a:pt x="1987041" y="0"/>
                  </a:lnTo>
                  <a:lnTo>
                    <a:pt x="1987041" y="1907511"/>
                  </a:lnTo>
                  <a:lnTo>
                    <a:pt x="0" y="1907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4449" t="-1798" r="-2645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853172" cy="2874732"/>
            </a:xfrm>
            <a:custGeom>
              <a:avLst/>
              <a:gdLst/>
              <a:ahLst/>
              <a:cxnLst/>
              <a:rect r="r" b="b" t="t" l="l"/>
              <a:pathLst>
                <a:path h="2874732" w="2853172">
                  <a:moveTo>
                    <a:pt x="0" y="0"/>
                  </a:moveTo>
                  <a:lnTo>
                    <a:pt x="2853172" y="0"/>
                  </a:lnTo>
                  <a:lnTo>
                    <a:pt x="2853172" y="2874732"/>
                  </a:lnTo>
                  <a:lnTo>
                    <a:pt x="0" y="2874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5031" y="986866"/>
            <a:ext cx="385293" cy="385293"/>
          </a:xfrm>
          <a:custGeom>
            <a:avLst/>
            <a:gdLst/>
            <a:ahLst/>
            <a:cxnLst/>
            <a:rect r="r" b="b" t="t" l="l"/>
            <a:pathLst>
              <a:path h="385293" w="385293">
                <a:moveTo>
                  <a:pt x="0" y="0"/>
                </a:moveTo>
                <a:lnTo>
                  <a:pt x="385293" y="0"/>
                </a:lnTo>
                <a:lnTo>
                  <a:pt x="385293" y="385293"/>
                </a:lnTo>
                <a:lnTo>
                  <a:pt x="0" y="3852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924085" y="981075"/>
            <a:ext cx="135747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About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3998276" y="923822"/>
            <a:ext cx="1207881" cy="516569"/>
            <a:chOff x="0" y="0"/>
            <a:chExt cx="318125" cy="1360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8125" cy="136051"/>
            </a:xfrm>
            <a:custGeom>
              <a:avLst/>
              <a:gdLst/>
              <a:ahLst/>
              <a:cxnLst/>
              <a:rect r="r" b="b" t="t" l="l"/>
              <a:pathLst>
                <a:path h="136051" w="318125">
                  <a:moveTo>
                    <a:pt x="68026" y="0"/>
                  </a:moveTo>
                  <a:lnTo>
                    <a:pt x="250100" y="0"/>
                  </a:lnTo>
                  <a:cubicBezTo>
                    <a:pt x="268141" y="0"/>
                    <a:pt x="285444" y="7167"/>
                    <a:pt x="298201" y="19924"/>
                  </a:cubicBezTo>
                  <a:cubicBezTo>
                    <a:pt x="310958" y="32682"/>
                    <a:pt x="318125" y="49984"/>
                    <a:pt x="318125" y="68026"/>
                  </a:cubicBezTo>
                  <a:lnTo>
                    <a:pt x="318125" y="68026"/>
                  </a:lnTo>
                  <a:cubicBezTo>
                    <a:pt x="318125" y="86067"/>
                    <a:pt x="310958" y="103370"/>
                    <a:pt x="298201" y="116127"/>
                  </a:cubicBezTo>
                  <a:cubicBezTo>
                    <a:pt x="285444" y="128884"/>
                    <a:pt x="268141" y="136051"/>
                    <a:pt x="250100" y="136051"/>
                  </a:cubicBezTo>
                  <a:lnTo>
                    <a:pt x="68026" y="136051"/>
                  </a:lnTo>
                  <a:cubicBezTo>
                    <a:pt x="49984" y="136051"/>
                    <a:pt x="32682" y="128884"/>
                    <a:pt x="19924" y="116127"/>
                  </a:cubicBezTo>
                  <a:cubicBezTo>
                    <a:pt x="7167" y="103370"/>
                    <a:pt x="0" y="86067"/>
                    <a:pt x="0" y="68026"/>
                  </a:cubicBezTo>
                  <a:lnTo>
                    <a:pt x="0" y="68026"/>
                  </a:lnTo>
                  <a:cubicBezTo>
                    <a:pt x="0" y="49984"/>
                    <a:pt x="7167" y="32682"/>
                    <a:pt x="19924" y="19924"/>
                  </a:cubicBezTo>
                  <a:cubicBezTo>
                    <a:pt x="32682" y="7167"/>
                    <a:pt x="49984" y="0"/>
                    <a:pt x="680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318125" cy="117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179130" y="2865557"/>
            <a:ext cx="13407227" cy="6105448"/>
          </a:xfrm>
          <a:custGeom>
            <a:avLst/>
            <a:gdLst/>
            <a:ahLst/>
            <a:cxnLst/>
            <a:rect r="r" b="b" t="t" l="l"/>
            <a:pathLst>
              <a:path h="6105448" w="13407227">
                <a:moveTo>
                  <a:pt x="0" y="0"/>
                </a:moveTo>
                <a:lnTo>
                  <a:pt x="13407227" y="0"/>
                </a:lnTo>
                <a:lnTo>
                  <a:pt x="13407227" y="6105448"/>
                </a:lnTo>
                <a:lnTo>
                  <a:pt x="0" y="61054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866" r="-4938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260603" y="981075"/>
            <a:ext cx="135747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Home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586357" y="981075"/>
            <a:ext cx="135747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Contact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38586" y="981075"/>
            <a:ext cx="1357472" cy="701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BDFF00"/>
                </a:solidFill>
                <a:latin typeface="Inter"/>
                <a:ea typeface="Inter"/>
                <a:cs typeface="Inter"/>
                <a:sym typeface="Inter"/>
                <a:hlinkClick r:id="rId6" tooltip="https://www.spaceappschallenge.org/2025/find-a-team/0xn3m3sis/"/>
              </a:rPr>
              <a:t>0xN3m3sis</a:t>
            </a:r>
          </a:p>
          <a:p>
            <a:pPr algn="l">
              <a:lnSpc>
                <a:spcPts val="2800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302762" y="7920860"/>
            <a:ext cx="2084537" cy="2100289"/>
            <a:chOff x="0" y="0"/>
            <a:chExt cx="2779383" cy="280038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77620" y="694398"/>
              <a:ext cx="1935652" cy="1858179"/>
            </a:xfrm>
            <a:custGeom>
              <a:avLst/>
              <a:gdLst/>
              <a:ahLst/>
              <a:cxnLst/>
              <a:rect r="r" b="b" t="t" l="l"/>
              <a:pathLst>
                <a:path h="1858179" w="1935652">
                  <a:moveTo>
                    <a:pt x="0" y="0"/>
                  </a:moveTo>
                  <a:lnTo>
                    <a:pt x="1935653" y="0"/>
                  </a:lnTo>
                  <a:lnTo>
                    <a:pt x="1935653" y="1858180"/>
                  </a:lnTo>
                  <a:lnTo>
                    <a:pt x="0" y="18581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4449" t="-1798" r="-2645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779383" cy="2800386"/>
            </a:xfrm>
            <a:custGeom>
              <a:avLst/>
              <a:gdLst/>
              <a:ahLst/>
              <a:cxnLst/>
              <a:rect r="r" b="b" t="t" l="l"/>
              <a:pathLst>
                <a:path h="2800386" w="2779383">
                  <a:moveTo>
                    <a:pt x="0" y="0"/>
                  </a:moveTo>
                  <a:lnTo>
                    <a:pt x="2779383" y="0"/>
                  </a:lnTo>
                  <a:lnTo>
                    <a:pt x="2779383" y="2800386"/>
                  </a:lnTo>
                  <a:lnTo>
                    <a:pt x="0" y="28003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5031" y="986866"/>
            <a:ext cx="385293" cy="385293"/>
          </a:xfrm>
          <a:custGeom>
            <a:avLst/>
            <a:gdLst/>
            <a:ahLst/>
            <a:cxnLst/>
            <a:rect r="r" b="b" t="t" l="l"/>
            <a:pathLst>
              <a:path h="385293" w="385293">
                <a:moveTo>
                  <a:pt x="0" y="0"/>
                </a:moveTo>
                <a:lnTo>
                  <a:pt x="385293" y="0"/>
                </a:lnTo>
                <a:lnTo>
                  <a:pt x="385293" y="385293"/>
                </a:lnTo>
                <a:lnTo>
                  <a:pt x="0" y="3852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924085" y="981075"/>
            <a:ext cx="135747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About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3998276" y="923822"/>
            <a:ext cx="1207881" cy="516569"/>
            <a:chOff x="0" y="0"/>
            <a:chExt cx="318125" cy="1360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8125" cy="136051"/>
            </a:xfrm>
            <a:custGeom>
              <a:avLst/>
              <a:gdLst/>
              <a:ahLst/>
              <a:cxnLst/>
              <a:rect r="r" b="b" t="t" l="l"/>
              <a:pathLst>
                <a:path h="136051" w="318125">
                  <a:moveTo>
                    <a:pt x="68026" y="0"/>
                  </a:moveTo>
                  <a:lnTo>
                    <a:pt x="250100" y="0"/>
                  </a:lnTo>
                  <a:cubicBezTo>
                    <a:pt x="268141" y="0"/>
                    <a:pt x="285444" y="7167"/>
                    <a:pt x="298201" y="19924"/>
                  </a:cubicBezTo>
                  <a:cubicBezTo>
                    <a:pt x="310958" y="32682"/>
                    <a:pt x="318125" y="49984"/>
                    <a:pt x="318125" y="68026"/>
                  </a:cubicBezTo>
                  <a:lnTo>
                    <a:pt x="318125" y="68026"/>
                  </a:lnTo>
                  <a:cubicBezTo>
                    <a:pt x="318125" y="86067"/>
                    <a:pt x="310958" y="103370"/>
                    <a:pt x="298201" y="116127"/>
                  </a:cubicBezTo>
                  <a:cubicBezTo>
                    <a:pt x="285444" y="128884"/>
                    <a:pt x="268141" y="136051"/>
                    <a:pt x="250100" y="136051"/>
                  </a:cubicBezTo>
                  <a:lnTo>
                    <a:pt x="68026" y="136051"/>
                  </a:lnTo>
                  <a:cubicBezTo>
                    <a:pt x="49984" y="136051"/>
                    <a:pt x="32682" y="128884"/>
                    <a:pt x="19924" y="116127"/>
                  </a:cubicBezTo>
                  <a:cubicBezTo>
                    <a:pt x="7167" y="103370"/>
                    <a:pt x="0" y="86067"/>
                    <a:pt x="0" y="68026"/>
                  </a:cubicBezTo>
                  <a:lnTo>
                    <a:pt x="0" y="68026"/>
                  </a:lnTo>
                  <a:cubicBezTo>
                    <a:pt x="0" y="49984"/>
                    <a:pt x="7167" y="32682"/>
                    <a:pt x="19924" y="19924"/>
                  </a:cubicBezTo>
                  <a:cubicBezTo>
                    <a:pt x="32682" y="7167"/>
                    <a:pt x="49984" y="0"/>
                    <a:pt x="680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318125" cy="117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330629" y="2921865"/>
            <a:ext cx="13626743" cy="6336435"/>
          </a:xfrm>
          <a:custGeom>
            <a:avLst/>
            <a:gdLst/>
            <a:ahLst/>
            <a:cxnLst/>
            <a:rect r="r" b="b" t="t" l="l"/>
            <a:pathLst>
              <a:path h="6336435" w="13626743">
                <a:moveTo>
                  <a:pt x="0" y="0"/>
                </a:moveTo>
                <a:lnTo>
                  <a:pt x="13626742" y="0"/>
                </a:lnTo>
                <a:lnTo>
                  <a:pt x="13626742" y="6336435"/>
                </a:lnTo>
                <a:lnTo>
                  <a:pt x="0" y="63364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260603" y="981075"/>
            <a:ext cx="135747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Home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586357" y="981075"/>
            <a:ext cx="135747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Contact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38586" y="981075"/>
            <a:ext cx="1357472" cy="701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BDFF00"/>
                </a:solidFill>
                <a:latin typeface="Inter"/>
                <a:ea typeface="Inter"/>
                <a:cs typeface="Inter"/>
                <a:sym typeface="Inter"/>
                <a:hlinkClick r:id="rId6" tooltip="https://www.spaceappschallenge.org/2025/find-a-team/0xn3m3sis/"/>
              </a:rPr>
              <a:t>0xN3m3sis</a:t>
            </a:r>
          </a:p>
          <a:p>
            <a:pPr algn="l">
              <a:lnSpc>
                <a:spcPts val="2800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335113" y="6744615"/>
            <a:ext cx="3149796" cy="3173598"/>
            <a:chOff x="0" y="0"/>
            <a:chExt cx="4199729" cy="423146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268389" y="1049256"/>
              <a:ext cx="2924827" cy="2807763"/>
            </a:xfrm>
            <a:custGeom>
              <a:avLst/>
              <a:gdLst/>
              <a:ahLst/>
              <a:cxnLst/>
              <a:rect r="r" b="b" t="t" l="l"/>
              <a:pathLst>
                <a:path h="2807763" w="2924827">
                  <a:moveTo>
                    <a:pt x="0" y="0"/>
                  </a:moveTo>
                  <a:lnTo>
                    <a:pt x="2924828" y="0"/>
                  </a:lnTo>
                  <a:lnTo>
                    <a:pt x="2924828" y="2807763"/>
                  </a:lnTo>
                  <a:lnTo>
                    <a:pt x="0" y="2807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4449" t="-1798" r="-2645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199729" cy="4231465"/>
            </a:xfrm>
            <a:custGeom>
              <a:avLst/>
              <a:gdLst/>
              <a:ahLst/>
              <a:cxnLst/>
              <a:rect r="r" b="b" t="t" l="l"/>
              <a:pathLst>
                <a:path h="4231465" w="4199729">
                  <a:moveTo>
                    <a:pt x="0" y="0"/>
                  </a:moveTo>
                  <a:lnTo>
                    <a:pt x="4199729" y="0"/>
                  </a:lnTo>
                  <a:lnTo>
                    <a:pt x="4199729" y="4231465"/>
                  </a:lnTo>
                  <a:lnTo>
                    <a:pt x="0" y="4231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5031" y="986866"/>
            <a:ext cx="385293" cy="385293"/>
          </a:xfrm>
          <a:custGeom>
            <a:avLst/>
            <a:gdLst/>
            <a:ahLst/>
            <a:cxnLst/>
            <a:rect r="r" b="b" t="t" l="l"/>
            <a:pathLst>
              <a:path h="385293" w="385293">
                <a:moveTo>
                  <a:pt x="0" y="0"/>
                </a:moveTo>
                <a:lnTo>
                  <a:pt x="385293" y="0"/>
                </a:lnTo>
                <a:lnTo>
                  <a:pt x="385293" y="385293"/>
                </a:lnTo>
                <a:lnTo>
                  <a:pt x="0" y="3852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924085" y="981075"/>
            <a:ext cx="135747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About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3998276" y="923822"/>
            <a:ext cx="1207881" cy="516569"/>
            <a:chOff x="0" y="0"/>
            <a:chExt cx="318125" cy="1360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8125" cy="136051"/>
            </a:xfrm>
            <a:custGeom>
              <a:avLst/>
              <a:gdLst/>
              <a:ahLst/>
              <a:cxnLst/>
              <a:rect r="r" b="b" t="t" l="l"/>
              <a:pathLst>
                <a:path h="136051" w="318125">
                  <a:moveTo>
                    <a:pt x="68026" y="0"/>
                  </a:moveTo>
                  <a:lnTo>
                    <a:pt x="250100" y="0"/>
                  </a:lnTo>
                  <a:cubicBezTo>
                    <a:pt x="268141" y="0"/>
                    <a:pt x="285444" y="7167"/>
                    <a:pt x="298201" y="19924"/>
                  </a:cubicBezTo>
                  <a:cubicBezTo>
                    <a:pt x="310958" y="32682"/>
                    <a:pt x="318125" y="49984"/>
                    <a:pt x="318125" y="68026"/>
                  </a:cubicBezTo>
                  <a:lnTo>
                    <a:pt x="318125" y="68026"/>
                  </a:lnTo>
                  <a:cubicBezTo>
                    <a:pt x="318125" y="86067"/>
                    <a:pt x="310958" y="103370"/>
                    <a:pt x="298201" y="116127"/>
                  </a:cubicBezTo>
                  <a:cubicBezTo>
                    <a:pt x="285444" y="128884"/>
                    <a:pt x="268141" y="136051"/>
                    <a:pt x="250100" y="136051"/>
                  </a:cubicBezTo>
                  <a:lnTo>
                    <a:pt x="68026" y="136051"/>
                  </a:lnTo>
                  <a:cubicBezTo>
                    <a:pt x="49984" y="136051"/>
                    <a:pt x="32682" y="128884"/>
                    <a:pt x="19924" y="116127"/>
                  </a:cubicBezTo>
                  <a:cubicBezTo>
                    <a:pt x="7167" y="103370"/>
                    <a:pt x="0" y="86067"/>
                    <a:pt x="0" y="68026"/>
                  </a:cubicBezTo>
                  <a:lnTo>
                    <a:pt x="0" y="68026"/>
                  </a:lnTo>
                  <a:cubicBezTo>
                    <a:pt x="0" y="49984"/>
                    <a:pt x="7167" y="32682"/>
                    <a:pt x="19924" y="19924"/>
                  </a:cubicBezTo>
                  <a:cubicBezTo>
                    <a:pt x="32682" y="7167"/>
                    <a:pt x="49984" y="0"/>
                    <a:pt x="680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318125" cy="117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534126" y="3449630"/>
            <a:ext cx="11219748" cy="3387741"/>
          </a:xfrm>
          <a:custGeom>
            <a:avLst/>
            <a:gdLst/>
            <a:ahLst/>
            <a:cxnLst/>
            <a:rect r="r" b="b" t="t" l="l"/>
            <a:pathLst>
              <a:path h="3387741" w="11219748">
                <a:moveTo>
                  <a:pt x="0" y="0"/>
                </a:moveTo>
                <a:lnTo>
                  <a:pt x="11219748" y="0"/>
                </a:lnTo>
                <a:lnTo>
                  <a:pt x="11219748" y="3387740"/>
                </a:lnTo>
                <a:lnTo>
                  <a:pt x="0" y="33877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568" t="0" r="-3629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260603" y="981075"/>
            <a:ext cx="135747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Home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586357" y="981075"/>
            <a:ext cx="135747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Contact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38586" y="981075"/>
            <a:ext cx="1357472" cy="701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BDFF00"/>
                </a:solidFill>
                <a:latin typeface="Inter"/>
                <a:ea typeface="Inter"/>
                <a:cs typeface="Inter"/>
                <a:sym typeface="Inter"/>
                <a:hlinkClick r:id="rId6" tooltip="https://www.spaceappschallenge.org/2025/find-a-team/0xn3m3sis/"/>
              </a:rPr>
              <a:t>0xN3m3sis</a:t>
            </a:r>
          </a:p>
          <a:p>
            <a:pPr algn="l">
              <a:lnSpc>
                <a:spcPts val="2800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335113" y="6744615"/>
            <a:ext cx="3149796" cy="3173598"/>
            <a:chOff x="0" y="0"/>
            <a:chExt cx="4199729" cy="423146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268389" y="1049256"/>
              <a:ext cx="2924827" cy="2807763"/>
            </a:xfrm>
            <a:custGeom>
              <a:avLst/>
              <a:gdLst/>
              <a:ahLst/>
              <a:cxnLst/>
              <a:rect r="r" b="b" t="t" l="l"/>
              <a:pathLst>
                <a:path h="2807763" w="2924827">
                  <a:moveTo>
                    <a:pt x="0" y="0"/>
                  </a:moveTo>
                  <a:lnTo>
                    <a:pt x="2924828" y="0"/>
                  </a:lnTo>
                  <a:lnTo>
                    <a:pt x="2924828" y="2807763"/>
                  </a:lnTo>
                  <a:lnTo>
                    <a:pt x="0" y="2807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4449" t="-1798" r="-2645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199729" cy="4231465"/>
            </a:xfrm>
            <a:custGeom>
              <a:avLst/>
              <a:gdLst/>
              <a:ahLst/>
              <a:cxnLst/>
              <a:rect r="r" b="b" t="t" l="l"/>
              <a:pathLst>
                <a:path h="4231465" w="4199729">
                  <a:moveTo>
                    <a:pt x="0" y="0"/>
                  </a:moveTo>
                  <a:lnTo>
                    <a:pt x="4199729" y="0"/>
                  </a:lnTo>
                  <a:lnTo>
                    <a:pt x="4199729" y="4231465"/>
                  </a:lnTo>
                  <a:lnTo>
                    <a:pt x="0" y="4231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DAG0zvL8pps</dc:identifier>
  <dcterms:modified xsi:type="dcterms:W3CDTF">2011-08-01T06:04:30Z</dcterms:modified>
  <cp:revision>1</cp:revision>
  <dc:title>0x</dc:title>
</cp:coreProperties>
</file>